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7" r:id="rId6"/>
    <p:sldId id="262" r:id="rId7"/>
    <p:sldId id="278" r:id="rId8"/>
    <p:sldId id="279" r:id="rId9"/>
    <p:sldId id="283" r:id="rId10"/>
    <p:sldId id="280" r:id="rId11"/>
    <p:sldId id="281" r:id="rId12"/>
    <p:sldId id="276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4FA"/>
    <a:srgbClr val="E94549"/>
    <a:srgbClr val="EC5E61"/>
    <a:srgbClr val="EF777B"/>
    <a:srgbClr val="6A7DA4"/>
    <a:srgbClr val="FDF7D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Željka Knezović" userId="50b5028f-89ad-412b-b4c4-4569993e3df0" providerId="ADAL" clId="{48B15674-4D04-42D1-B9C6-1440B7AAED84}"/>
    <pc:docChg chg="undo redo custSel modMainMaster">
      <pc:chgData name="Željka Knezović" userId="50b5028f-89ad-412b-b4c4-4569993e3df0" providerId="ADAL" clId="{48B15674-4D04-42D1-B9C6-1440B7AAED84}" dt="2020-09-14T19:57:15.520" v="81" actId="22"/>
      <pc:docMkLst>
        <pc:docMk/>
      </pc:docMkLst>
      <pc:sldMasterChg chg="setBg modSldLayout">
        <pc:chgData name="Željka Knezović" userId="50b5028f-89ad-412b-b4c4-4569993e3df0" providerId="ADAL" clId="{48B15674-4D04-42D1-B9C6-1440B7AAED84}" dt="2020-09-14T19:57:15.520" v="81" actId="22"/>
        <pc:sldMasterMkLst>
          <pc:docMk/>
          <pc:sldMasterMk cId="2123863700" sldId="2147483648"/>
        </pc:sldMasterMkLst>
        <pc:sldLayoutChg chg="addSp delSp modSp mod">
          <pc:chgData name="Željka Knezović" userId="50b5028f-89ad-412b-b4c4-4569993e3df0" providerId="ADAL" clId="{48B15674-4D04-42D1-B9C6-1440B7AAED84}" dt="2020-09-14T19:47:04.890" v="25" actId="1076"/>
          <pc:sldLayoutMkLst>
            <pc:docMk/>
            <pc:sldMasterMk cId="2123863700" sldId="2147483648"/>
            <pc:sldLayoutMk cId="2036078750" sldId="2147483649"/>
          </pc:sldLayoutMkLst>
          <pc:picChg chg="add mod">
            <ac:chgData name="Željka Knezović" userId="50b5028f-89ad-412b-b4c4-4569993e3df0" providerId="ADAL" clId="{48B15674-4D04-42D1-B9C6-1440B7AAED84}" dt="2020-09-14T19:39:17.737" v="8" actId="1076"/>
            <ac:picMkLst>
              <pc:docMk/>
              <pc:sldMasterMk cId="2123863700" sldId="2147483648"/>
              <pc:sldLayoutMk cId="2036078750" sldId="2147483649"/>
              <ac:picMk id="3" creationId="{56B150BC-EC06-4974-8234-23797874557A}"/>
            </ac:picMkLst>
          </pc:picChg>
          <pc:picChg chg="del">
            <ac:chgData name="Željka Knezović" userId="50b5028f-89ad-412b-b4c4-4569993e3df0" providerId="ADAL" clId="{48B15674-4D04-42D1-B9C6-1440B7AAED84}" dt="2020-09-14T19:38:48.564" v="0" actId="478"/>
            <ac:picMkLst>
              <pc:docMk/>
              <pc:sldMasterMk cId="2123863700" sldId="2147483648"/>
              <pc:sldLayoutMk cId="2036078750" sldId="2147483649"/>
              <ac:picMk id="8" creationId="{7DDA77C8-E944-4CA6-9FF4-CBF6B1423D0F}"/>
            </ac:picMkLst>
          </pc:picChg>
          <pc:picChg chg="add mod">
            <ac:chgData name="Željka Knezović" userId="50b5028f-89ad-412b-b4c4-4569993e3df0" providerId="ADAL" clId="{48B15674-4D04-42D1-B9C6-1440B7AAED84}" dt="2020-09-14T19:47:04.890" v="25" actId="1076"/>
            <ac:picMkLst>
              <pc:docMk/>
              <pc:sldMasterMk cId="2123863700" sldId="2147483648"/>
              <pc:sldLayoutMk cId="2036078750" sldId="2147483649"/>
              <ac:picMk id="9" creationId="{8AEA0B49-CE28-40C8-88FE-5B5C39353312}"/>
            </ac:picMkLst>
          </pc:picChg>
          <pc:picChg chg="del">
            <ac:chgData name="Željka Knezović" userId="50b5028f-89ad-412b-b4c4-4569993e3df0" providerId="ADAL" clId="{48B15674-4D04-42D1-B9C6-1440B7AAED84}" dt="2020-09-14T19:46:07.272" v="19" actId="478"/>
            <ac:picMkLst>
              <pc:docMk/>
              <pc:sldMasterMk cId="2123863700" sldId="2147483648"/>
              <pc:sldLayoutMk cId="2036078750" sldId="2147483649"/>
              <ac:picMk id="14" creationId="{0F029205-1C51-4DB0-B4C6-C3BD51264FE0}"/>
            </ac:picMkLst>
          </pc:picChg>
        </pc:sldLayoutChg>
        <pc:sldLayoutChg chg="addSp delSp modSp mod">
          <pc:chgData name="Željka Knezović" userId="50b5028f-89ad-412b-b4c4-4569993e3df0" providerId="ADAL" clId="{48B15674-4D04-42D1-B9C6-1440B7AAED84}" dt="2020-09-14T19:57:15.520" v="81" actId="22"/>
          <pc:sldLayoutMkLst>
            <pc:docMk/>
            <pc:sldMasterMk cId="2123863700" sldId="2147483648"/>
            <pc:sldLayoutMk cId="4044628443" sldId="2147483650"/>
          </pc:sldLayoutMkLst>
          <pc:picChg chg="add mod modCrop">
            <ac:chgData name="Željka Knezović" userId="50b5028f-89ad-412b-b4c4-4569993e3df0" providerId="ADAL" clId="{48B15674-4D04-42D1-B9C6-1440B7AAED84}" dt="2020-09-14T19:40:22.498" v="17" actId="1440"/>
            <ac:picMkLst>
              <pc:docMk/>
              <pc:sldMasterMk cId="2123863700" sldId="2147483648"/>
              <pc:sldLayoutMk cId="4044628443" sldId="2147483650"/>
              <ac:picMk id="4" creationId="{E6F6323A-6A5A-4EF8-805B-C27C73E50595}"/>
            </ac:picMkLst>
          </pc:picChg>
          <pc:picChg chg="add">
            <ac:chgData name="Željka Knezović" userId="50b5028f-89ad-412b-b4c4-4569993e3df0" providerId="ADAL" clId="{48B15674-4D04-42D1-B9C6-1440B7AAED84}" dt="2020-09-14T19:57:15.520" v="81" actId="22"/>
            <ac:picMkLst>
              <pc:docMk/>
              <pc:sldMasterMk cId="2123863700" sldId="2147483648"/>
              <pc:sldLayoutMk cId="4044628443" sldId="2147483650"/>
              <ac:picMk id="5" creationId="{1F4590CD-09E9-41AE-9121-11464654D50A}"/>
            </ac:picMkLst>
          </pc:picChg>
          <pc:picChg chg="del mod">
            <ac:chgData name="Željka Knezović" userId="50b5028f-89ad-412b-b4c4-4569993e3df0" providerId="ADAL" clId="{48B15674-4D04-42D1-B9C6-1440B7AAED84}" dt="2020-09-14T19:57:14.294" v="80" actId="478"/>
            <ac:picMkLst>
              <pc:docMk/>
              <pc:sldMasterMk cId="2123863700" sldId="2147483648"/>
              <pc:sldLayoutMk cId="4044628443" sldId="2147483650"/>
              <ac:picMk id="10" creationId="{C663F728-5AC8-4402-99FD-085DA68BB8C5}"/>
            </ac:picMkLst>
          </pc:picChg>
          <pc:picChg chg="del">
            <ac:chgData name="Željka Knezović" userId="50b5028f-89ad-412b-b4c4-4569993e3df0" providerId="ADAL" clId="{48B15674-4D04-42D1-B9C6-1440B7AAED84}" dt="2020-09-14T19:40:03.427" v="15" actId="478"/>
            <ac:picMkLst>
              <pc:docMk/>
              <pc:sldMasterMk cId="2123863700" sldId="2147483648"/>
              <pc:sldLayoutMk cId="4044628443" sldId="2147483650"/>
              <ac:picMk id="14" creationId="{645309D1-50AC-4DE3-8969-99D844DF3D01}"/>
            </ac:picMkLst>
          </pc:picChg>
        </pc:sldLayoutChg>
        <pc:sldLayoutChg chg="addSp delSp modSp mod">
          <pc:chgData name="Željka Knezović" userId="50b5028f-89ad-412b-b4c4-4569993e3df0" providerId="ADAL" clId="{48B15674-4D04-42D1-B9C6-1440B7AAED84}" dt="2020-09-14T19:55:37.136" v="74"/>
          <pc:sldLayoutMkLst>
            <pc:docMk/>
            <pc:sldMasterMk cId="2123863700" sldId="2147483648"/>
            <pc:sldLayoutMk cId="222039371" sldId="2147483660"/>
          </pc:sldLayoutMkLst>
          <pc:picChg chg="add mod">
            <ac:chgData name="Željka Knezović" userId="50b5028f-89ad-412b-b4c4-4569993e3df0" providerId="ADAL" clId="{48B15674-4D04-42D1-B9C6-1440B7AAED84}" dt="2020-09-14T19:39:37.566" v="12" actId="1076"/>
            <ac:picMkLst>
              <pc:docMk/>
              <pc:sldMasterMk cId="2123863700" sldId="2147483648"/>
              <pc:sldLayoutMk cId="222039371" sldId="2147483660"/>
              <ac:picMk id="2" creationId="{637EEC1C-6796-458F-B847-AC822DBD79B6}"/>
            </ac:picMkLst>
          </pc:picChg>
          <pc:picChg chg="del">
            <ac:chgData name="Željka Knezović" userId="50b5028f-89ad-412b-b4c4-4569993e3df0" providerId="ADAL" clId="{48B15674-4D04-42D1-B9C6-1440B7AAED84}" dt="2020-09-14T19:47:48.016" v="26" actId="478"/>
            <ac:picMkLst>
              <pc:docMk/>
              <pc:sldMasterMk cId="2123863700" sldId="2147483648"/>
              <pc:sldLayoutMk cId="222039371" sldId="2147483660"/>
              <ac:picMk id="3" creationId="{B20E8E3C-415D-45FB-8E7B-099B7D60DC9C}"/>
            </ac:picMkLst>
          </pc:picChg>
          <pc:picChg chg="add del mod">
            <ac:chgData name="Željka Knezović" userId="50b5028f-89ad-412b-b4c4-4569993e3df0" providerId="ADAL" clId="{48B15674-4D04-42D1-B9C6-1440B7AAED84}" dt="2020-09-14T19:48:29.427" v="30" actId="478"/>
            <ac:picMkLst>
              <pc:docMk/>
              <pc:sldMasterMk cId="2123863700" sldId="2147483648"/>
              <pc:sldLayoutMk cId="222039371" sldId="2147483660"/>
              <ac:picMk id="5" creationId="{6318707E-9F86-446B-AABC-A40592375707}"/>
            </ac:picMkLst>
          </pc:picChg>
          <pc:picChg chg="del">
            <ac:chgData name="Željka Knezović" userId="50b5028f-89ad-412b-b4c4-4569993e3df0" providerId="ADAL" clId="{48B15674-4D04-42D1-B9C6-1440B7AAED84}" dt="2020-09-14T19:39:25.159" v="9" actId="478"/>
            <ac:picMkLst>
              <pc:docMk/>
              <pc:sldMasterMk cId="2123863700" sldId="2147483648"/>
              <pc:sldLayoutMk cId="222039371" sldId="2147483660"/>
              <ac:picMk id="8" creationId="{7DDA77C8-E944-4CA6-9FF4-CBF6B1423D0F}"/>
            </ac:picMkLst>
          </pc:picChg>
          <pc:picChg chg="mod">
            <ac:chgData name="Željka Knezović" userId="50b5028f-89ad-412b-b4c4-4569993e3df0" providerId="ADAL" clId="{48B15674-4D04-42D1-B9C6-1440B7AAED84}" dt="2020-09-14T19:55:37.136" v="74"/>
            <ac:picMkLst>
              <pc:docMk/>
              <pc:sldMasterMk cId="2123863700" sldId="2147483648"/>
              <pc:sldLayoutMk cId="222039371" sldId="2147483660"/>
              <ac:picMk id="9" creationId="{98E900D8-7100-4004-95E9-E241639C2B4F}"/>
            </ac:picMkLst>
          </pc:picChg>
          <pc:picChg chg="add mod">
            <ac:chgData name="Željka Knezović" userId="50b5028f-89ad-412b-b4c4-4569993e3df0" providerId="ADAL" clId="{48B15674-4D04-42D1-B9C6-1440B7AAED84}" dt="2020-09-14T19:49:19.516" v="37" actId="1076"/>
            <ac:picMkLst>
              <pc:docMk/>
              <pc:sldMasterMk cId="2123863700" sldId="2147483648"/>
              <pc:sldLayoutMk cId="222039371" sldId="2147483660"/>
              <ac:picMk id="10" creationId="{617B621C-CF12-44D3-8BB5-1D8E97414CC8}"/>
            </ac:picMkLst>
          </pc:picChg>
        </pc:sldLayoutChg>
        <pc:sldLayoutChg chg="addSp delSp modSp mod">
          <pc:chgData name="Željka Knezović" userId="50b5028f-89ad-412b-b4c4-4569993e3df0" providerId="ADAL" clId="{48B15674-4D04-42D1-B9C6-1440B7AAED84}" dt="2020-09-14T19:56:10.076" v="76"/>
          <pc:sldLayoutMkLst>
            <pc:docMk/>
            <pc:sldMasterMk cId="2123863700" sldId="2147483648"/>
            <pc:sldLayoutMk cId="3983041132" sldId="2147483661"/>
          </pc:sldLayoutMkLst>
          <pc:grpChg chg="mod">
            <ac:chgData name="Željka Knezović" userId="50b5028f-89ad-412b-b4c4-4569993e3df0" providerId="ADAL" clId="{48B15674-4D04-42D1-B9C6-1440B7AAED84}" dt="2020-09-14T19:56:10.076" v="76"/>
            <ac:grpSpMkLst>
              <pc:docMk/>
              <pc:sldMasterMk cId="2123863700" sldId="2147483648"/>
              <pc:sldLayoutMk cId="3983041132" sldId="2147483661"/>
              <ac:grpSpMk id="23" creationId="{5E41C0E6-0628-4448-99ED-03B1D1777223}"/>
            </ac:grpSpMkLst>
          </pc:grpChg>
          <pc:picChg chg="add mod">
            <ac:chgData name="Željka Knezović" userId="50b5028f-89ad-412b-b4c4-4569993e3df0" providerId="ADAL" clId="{48B15674-4D04-42D1-B9C6-1440B7AAED84}" dt="2020-09-14T19:50:30.118" v="47" actId="1076"/>
            <ac:picMkLst>
              <pc:docMk/>
              <pc:sldMasterMk cId="2123863700" sldId="2147483648"/>
              <pc:sldLayoutMk cId="3983041132" sldId="2147483661"/>
              <ac:picMk id="9" creationId="{7061CE0A-BAD3-4BD1-BCF6-192888D7E8FC}"/>
            </ac:picMkLst>
          </pc:picChg>
          <pc:picChg chg="add del">
            <ac:chgData name="Željka Knezović" userId="50b5028f-89ad-412b-b4c4-4569993e3df0" providerId="ADAL" clId="{48B15674-4D04-42D1-B9C6-1440B7AAED84}" dt="2020-09-14T19:50:07.216" v="40" actId="478"/>
            <ac:picMkLst>
              <pc:docMk/>
              <pc:sldMasterMk cId="2123863700" sldId="2147483648"/>
              <pc:sldLayoutMk cId="3983041132" sldId="2147483661"/>
              <ac:picMk id="22" creationId="{6B60B392-9F80-4101-A5C8-9151FD4A3ED4}"/>
            </ac:picMkLst>
          </pc:picChg>
        </pc:sldLayoutChg>
        <pc:sldLayoutChg chg="addSp delSp modSp mod">
          <pc:chgData name="Željka Knezović" userId="50b5028f-89ad-412b-b4c4-4569993e3df0" providerId="ADAL" clId="{48B15674-4D04-42D1-B9C6-1440B7AAED84}" dt="2020-09-14T19:56:16.685" v="77"/>
          <pc:sldLayoutMkLst>
            <pc:docMk/>
            <pc:sldMasterMk cId="2123863700" sldId="2147483648"/>
            <pc:sldLayoutMk cId="1029293401" sldId="2147483662"/>
          </pc:sldLayoutMkLst>
          <pc:grpChg chg="mod">
            <ac:chgData name="Željka Knezović" userId="50b5028f-89ad-412b-b4c4-4569993e3df0" providerId="ADAL" clId="{48B15674-4D04-42D1-B9C6-1440B7AAED84}" dt="2020-09-14T19:56:16.685" v="77"/>
            <ac:grpSpMkLst>
              <pc:docMk/>
              <pc:sldMasterMk cId="2123863700" sldId="2147483648"/>
              <pc:sldLayoutMk cId="1029293401" sldId="2147483662"/>
              <ac:grpSpMk id="11" creationId="{2C450ADE-9275-4427-91CD-6F8521D37B04}"/>
            </ac:grpSpMkLst>
          </pc:grpChg>
          <pc:picChg chg="del">
            <ac:chgData name="Željka Knezović" userId="50b5028f-89ad-412b-b4c4-4569993e3df0" providerId="ADAL" clId="{48B15674-4D04-42D1-B9C6-1440B7AAED84}" dt="2020-09-14T19:50:37.388" v="48" actId="478"/>
            <ac:picMkLst>
              <pc:docMk/>
              <pc:sldMasterMk cId="2123863700" sldId="2147483648"/>
              <pc:sldLayoutMk cId="1029293401" sldId="2147483662"/>
              <ac:picMk id="9" creationId="{E61A9A2B-A110-40AE-A844-7A0E3B473673}"/>
            </ac:picMkLst>
          </pc:picChg>
          <pc:picChg chg="add mod">
            <ac:chgData name="Željka Knezović" userId="50b5028f-89ad-412b-b4c4-4569993e3df0" providerId="ADAL" clId="{48B15674-4D04-42D1-B9C6-1440B7AAED84}" dt="2020-09-14T19:51:42.408" v="54" actId="14100"/>
            <ac:picMkLst>
              <pc:docMk/>
              <pc:sldMasterMk cId="2123863700" sldId="2147483648"/>
              <pc:sldLayoutMk cId="1029293401" sldId="2147483662"/>
              <ac:picMk id="13" creationId="{A134A7E4-B8C8-4215-A623-1B763A2D1528}"/>
            </ac:picMkLst>
          </pc:picChg>
        </pc:sldLayoutChg>
        <pc:sldLayoutChg chg="addSp delSp modSp mod">
          <pc:chgData name="Željka Knezović" userId="50b5028f-89ad-412b-b4c4-4569993e3df0" providerId="ADAL" clId="{48B15674-4D04-42D1-B9C6-1440B7AAED84}" dt="2020-09-14T19:56:33.878" v="79"/>
          <pc:sldLayoutMkLst>
            <pc:docMk/>
            <pc:sldMasterMk cId="2123863700" sldId="2147483648"/>
            <pc:sldLayoutMk cId="1400789468" sldId="2147483663"/>
          </pc:sldLayoutMkLst>
          <pc:grpChg chg="mod">
            <ac:chgData name="Željka Knezović" userId="50b5028f-89ad-412b-b4c4-4569993e3df0" providerId="ADAL" clId="{48B15674-4D04-42D1-B9C6-1440B7AAED84}" dt="2020-09-14T19:56:33.878" v="79"/>
            <ac:grpSpMkLst>
              <pc:docMk/>
              <pc:sldMasterMk cId="2123863700" sldId="2147483648"/>
              <pc:sldLayoutMk cId="1400789468" sldId="2147483663"/>
              <ac:grpSpMk id="11" creationId="{2C450ADE-9275-4427-91CD-6F8521D37B04}"/>
            </ac:grpSpMkLst>
          </pc:grpChg>
          <pc:picChg chg="add mod">
            <ac:chgData name="Željka Knezović" userId="50b5028f-89ad-412b-b4c4-4569993e3df0" providerId="ADAL" clId="{48B15674-4D04-42D1-B9C6-1440B7AAED84}" dt="2020-09-14T19:53:21.281" v="65" actId="14100"/>
            <ac:picMkLst>
              <pc:docMk/>
              <pc:sldMasterMk cId="2123863700" sldId="2147483648"/>
              <pc:sldLayoutMk cId="1400789468" sldId="2147483663"/>
              <ac:picMk id="9" creationId="{3CCBE2C6-C0C0-4BE3-88F4-06ED45AAB898}"/>
            </ac:picMkLst>
          </pc:picChg>
          <pc:picChg chg="del">
            <ac:chgData name="Željka Knezović" userId="50b5028f-89ad-412b-b4c4-4569993e3df0" providerId="ADAL" clId="{48B15674-4D04-42D1-B9C6-1440B7AAED84}" dt="2020-09-14T19:51:53.783" v="55" actId="478"/>
            <ac:picMkLst>
              <pc:docMk/>
              <pc:sldMasterMk cId="2123863700" sldId="2147483648"/>
              <pc:sldLayoutMk cId="1400789468" sldId="2147483663"/>
              <ac:picMk id="13" creationId="{2A1C7898-782D-4CA0-8975-4AAB59FCB6F2}"/>
            </ac:picMkLst>
          </pc:picChg>
        </pc:sldLayoutChg>
        <pc:sldLayoutChg chg="addSp delSp modSp mod">
          <pc:chgData name="Željka Knezović" userId="50b5028f-89ad-412b-b4c4-4569993e3df0" providerId="ADAL" clId="{48B15674-4D04-42D1-B9C6-1440B7AAED84}" dt="2020-09-14T19:55:25.492" v="73"/>
          <pc:sldLayoutMkLst>
            <pc:docMk/>
            <pc:sldMasterMk cId="2123863700" sldId="2147483648"/>
            <pc:sldLayoutMk cId="216466550" sldId="2147483664"/>
          </pc:sldLayoutMkLst>
          <pc:grpChg chg="mod">
            <ac:chgData name="Željka Knezović" userId="50b5028f-89ad-412b-b4c4-4569993e3df0" providerId="ADAL" clId="{48B15674-4D04-42D1-B9C6-1440B7AAED84}" dt="2020-09-14T19:55:25.492" v="73"/>
            <ac:grpSpMkLst>
              <pc:docMk/>
              <pc:sldMasterMk cId="2123863700" sldId="2147483648"/>
              <pc:sldLayoutMk cId="216466550" sldId="2147483664"/>
              <ac:grpSpMk id="11" creationId="{2C450ADE-9275-4427-91CD-6F8521D37B04}"/>
            </ac:grpSpMkLst>
          </pc:grpChg>
          <pc:picChg chg="add mod">
            <ac:chgData name="Željka Knezović" userId="50b5028f-89ad-412b-b4c4-4569993e3df0" providerId="ADAL" clId="{48B15674-4D04-42D1-B9C6-1440B7AAED84}" dt="2020-09-14T19:54:27.793" v="72" actId="1076"/>
            <ac:picMkLst>
              <pc:docMk/>
              <pc:sldMasterMk cId="2123863700" sldId="2147483648"/>
              <pc:sldLayoutMk cId="216466550" sldId="2147483664"/>
              <ac:picMk id="9" creationId="{C132F2FA-BD09-454A-9C1C-B19D2118036D}"/>
            </ac:picMkLst>
          </pc:picChg>
          <pc:picChg chg="add del">
            <ac:chgData name="Željka Knezović" userId="50b5028f-89ad-412b-b4c4-4569993e3df0" providerId="ADAL" clId="{48B15674-4D04-42D1-B9C6-1440B7AAED84}" dt="2020-09-14T19:54:09.801" v="68" actId="478"/>
            <ac:picMkLst>
              <pc:docMk/>
              <pc:sldMasterMk cId="2123863700" sldId="2147483648"/>
              <pc:sldLayoutMk cId="216466550" sldId="2147483664"/>
              <ac:picMk id="14" creationId="{643CEFAD-1DFA-499D-94AC-D18B92084018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CD4F47A-C366-4F15-9525-7C60130F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58499-187B-4BEA-A2DE-18BA724A98B8}" type="datetimeFigureOut">
              <a:rPr lang="hr-HR" smtClean="0"/>
              <a:t>6.1.2021.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2E089DA-631F-4F91-8AD2-08786809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BF88B26-BCBE-4A90-B3CE-582772E0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28FE0E-DCEF-4858-B6E7-33E46EAE1E6F}" type="slidenum">
              <a:rPr lang="hr-HR" smtClean="0"/>
              <a:t>‹#›</a:t>
            </a:fld>
            <a:endParaRPr lang="hr-HR"/>
          </a:p>
        </p:txBody>
      </p:sp>
      <p:pic>
        <p:nvPicPr>
          <p:cNvPr id="16" name="Slika 15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C07DF19E-0230-4255-A96A-764280366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24" y="5340726"/>
            <a:ext cx="4556776" cy="227838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56B150BC-EC06-4974-8234-2379787455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3505" y="605993"/>
            <a:ext cx="8744989" cy="158621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AEA0B49-CE28-40C8-88FE-5B5C393533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4812" y="2589275"/>
            <a:ext cx="2962373" cy="286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7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sat, naprijed, zgrada, znak&#10;&#10;Opis je automatski generiran">
            <a:extLst>
              <a:ext uri="{FF2B5EF4-FFF2-40B4-BE49-F238E27FC236}">
                <a16:creationId xmlns:a16="http://schemas.microsoft.com/office/drawing/2014/main" id="{98E900D8-7100-4004-95E9-E241639C2B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2291"/>
            <a:ext cx="12192000" cy="1545709"/>
          </a:xfrm>
          <a:prstGeom prst="rect">
            <a:avLst/>
          </a:prstGeom>
        </p:spPr>
      </p:pic>
      <p:sp>
        <p:nvSpPr>
          <p:cNvPr id="15" name="Naslov 1">
            <a:extLst>
              <a:ext uri="{FF2B5EF4-FFF2-40B4-BE49-F238E27FC236}">
                <a16:creationId xmlns:a16="http://schemas.microsoft.com/office/drawing/2014/main" id="{1E635857-2D65-494E-8E56-C473EC7CC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810" y="276621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1">
                <a:solidFill>
                  <a:srgbClr val="EC5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Upišite naslov nastavne teme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37EEC1C-6796-458F-B847-AC822DBD79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7936" y="514553"/>
            <a:ext cx="5036127" cy="913480"/>
          </a:xfrm>
          <a:prstGeom prst="rect">
            <a:avLst/>
          </a:prstGeom>
        </p:spPr>
      </p:pic>
      <p:pic>
        <p:nvPicPr>
          <p:cNvPr id="10" name="Slika 9" descr="Slika na kojoj se prikazuje gledanje, hrana, muškarac, držanje&#10;&#10;Opis je automatski generiran">
            <a:extLst>
              <a:ext uri="{FF2B5EF4-FFF2-40B4-BE49-F238E27FC236}">
                <a16:creationId xmlns:a16="http://schemas.microsoft.com/office/drawing/2014/main" id="{617B621C-CF12-44D3-8BB5-1D8E97414C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31" y="5429966"/>
            <a:ext cx="1331358" cy="142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054860-A0FC-41B7-A21B-83CF7A735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BE02A-A7E8-40F5-87E8-DDAF281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A7DA4"/>
                </a:solidFill>
              </a:defRPr>
            </a:lvl1pPr>
            <a:lvl2pPr>
              <a:defRPr sz="3200" b="1">
                <a:solidFill>
                  <a:srgbClr val="6A7DA4"/>
                </a:solidFill>
              </a:defRPr>
            </a:lvl2pPr>
            <a:lvl3pPr>
              <a:defRPr sz="2800" b="1">
                <a:solidFill>
                  <a:srgbClr val="6A7DA4"/>
                </a:solidFill>
              </a:defRPr>
            </a:lvl3pPr>
            <a:lvl4pPr>
              <a:defRPr sz="2400" b="1">
                <a:solidFill>
                  <a:srgbClr val="6A7DA4"/>
                </a:solidFill>
              </a:defRPr>
            </a:lvl4pPr>
            <a:lvl5pPr>
              <a:defRPr sz="2400" b="1">
                <a:solidFill>
                  <a:srgbClr val="6A7DA4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pic>
        <p:nvPicPr>
          <p:cNvPr id="16" name="Slika 15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670BCB78-F358-49FE-AE87-92E3AEEFDE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30562" r="72747" b="36843"/>
          <a:stretch/>
        </p:blipFill>
        <p:spPr>
          <a:xfrm>
            <a:off x="11010964" y="6125247"/>
            <a:ext cx="685671" cy="681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6F6323A-6A5A-4EF8-805B-C27C73E505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176"/>
          <a:stretch/>
        </p:blipFill>
        <p:spPr>
          <a:xfrm>
            <a:off x="490105" y="5855160"/>
            <a:ext cx="696190" cy="913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 descr="Slika na kojoj se prikazuje sat, naprijed, zgrada, znak&#10;&#10;Opis je automatski generiran">
            <a:extLst>
              <a:ext uri="{FF2B5EF4-FFF2-40B4-BE49-F238E27FC236}">
                <a16:creationId xmlns:a16="http://schemas.microsoft.com/office/drawing/2014/main" id="{1F4590CD-09E9-41AE-9121-11464654D5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2291"/>
            <a:ext cx="12192000" cy="15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2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a 22">
            <a:extLst>
              <a:ext uri="{FF2B5EF4-FFF2-40B4-BE49-F238E27FC236}">
                <a16:creationId xmlns:a16="http://schemas.microsoft.com/office/drawing/2014/main" id="{5E41C0E6-0628-4448-99ED-03B1D1777223}"/>
              </a:ext>
            </a:extLst>
          </p:cNvPr>
          <p:cNvGrpSpPr/>
          <p:nvPr userDrawn="1"/>
        </p:nvGrpSpPr>
        <p:grpSpPr>
          <a:xfrm>
            <a:off x="6734" y="-91820"/>
            <a:ext cx="12185266" cy="1548231"/>
            <a:chOff x="6734" y="-91820"/>
            <a:chExt cx="12185266" cy="1548231"/>
          </a:xfrm>
        </p:grpSpPr>
        <p:pic>
          <p:nvPicPr>
            <p:cNvPr id="10" name="Slika 9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C663F728-5AC8-4402-99FD-085DA68BB8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94"/>
            <a:stretch/>
          </p:blipFill>
          <p:spPr>
            <a:xfrm>
              <a:off x="8302011" y="-91818"/>
              <a:ext cx="3889989" cy="1545709"/>
            </a:xfrm>
            <a:prstGeom prst="rect">
              <a:avLst/>
            </a:prstGeom>
          </p:spPr>
        </p:pic>
        <p:pic>
          <p:nvPicPr>
            <p:cNvPr id="4" name="Slika 3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B090E186-4B2F-4599-A4E0-9B23FF81FF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633188" y="-91818"/>
              <a:ext cx="1668822" cy="1545709"/>
            </a:xfrm>
            <a:prstGeom prst="rect">
              <a:avLst/>
            </a:prstGeom>
          </p:spPr>
        </p:pic>
        <p:pic>
          <p:nvPicPr>
            <p:cNvPr id="5" name="Slika 4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9AA7ADBF-EA82-4C94-831F-F3D75411BB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4964365" y="-91819"/>
              <a:ext cx="1668822" cy="1545709"/>
            </a:xfrm>
            <a:prstGeom prst="rect">
              <a:avLst/>
            </a:prstGeom>
          </p:spPr>
        </p:pic>
        <p:pic>
          <p:nvPicPr>
            <p:cNvPr id="6" name="Slika 5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77DC509D-87BB-48A1-8EFB-0B46A2BF74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3345221" y="-89298"/>
              <a:ext cx="1668822" cy="1545709"/>
            </a:xfrm>
            <a:prstGeom prst="rect">
              <a:avLst/>
            </a:prstGeom>
          </p:spPr>
        </p:pic>
        <p:pic>
          <p:nvPicPr>
            <p:cNvPr id="8" name="Slika 7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DBACF7F7-E9E1-403B-8D1E-19A32E240A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1673452" y="-91820"/>
              <a:ext cx="1668822" cy="1545709"/>
            </a:xfrm>
            <a:prstGeom prst="rect">
              <a:avLst/>
            </a:prstGeom>
          </p:spPr>
        </p:pic>
        <p:pic>
          <p:nvPicPr>
            <p:cNvPr id="12" name="Slika 11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FF2358FE-191A-4A9E-8CA6-E55F0393D8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734" y="-91820"/>
              <a:ext cx="1668822" cy="1545709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7054860-A0FC-41B7-A21B-83CF7A735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365" y="349971"/>
            <a:ext cx="7421712" cy="907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Kliknite da biste uredili naslov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BE02A-A7E8-40F5-87E8-DDAF281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A7DA4"/>
                </a:solidFill>
              </a:defRPr>
            </a:lvl1pPr>
            <a:lvl2pPr>
              <a:defRPr sz="3200" b="1">
                <a:solidFill>
                  <a:srgbClr val="6A7DA4"/>
                </a:solidFill>
              </a:defRPr>
            </a:lvl2pPr>
            <a:lvl3pPr>
              <a:defRPr sz="2800" b="1">
                <a:solidFill>
                  <a:srgbClr val="6A7DA4"/>
                </a:solidFill>
              </a:defRPr>
            </a:lvl3pPr>
            <a:lvl4pPr>
              <a:defRPr sz="2400" b="1">
                <a:solidFill>
                  <a:srgbClr val="6A7DA4"/>
                </a:solidFill>
              </a:defRPr>
            </a:lvl4pPr>
            <a:lvl5pPr>
              <a:defRPr sz="2400" b="1">
                <a:solidFill>
                  <a:srgbClr val="6A7DA4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pic>
        <p:nvPicPr>
          <p:cNvPr id="18" name="Slika 17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C54194C8-FB18-4C7B-8798-C39C8624B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30562" r="72747" b="36843"/>
          <a:stretch/>
        </p:blipFill>
        <p:spPr>
          <a:xfrm>
            <a:off x="11444414" y="189935"/>
            <a:ext cx="494441" cy="491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Slika 8" descr="Slika na kojoj se prikazuje stol, držanje, daljinsko, igra&#10;&#10;Opis je automatski generiran">
            <a:extLst>
              <a:ext uri="{FF2B5EF4-FFF2-40B4-BE49-F238E27FC236}">
                <a16:creationId xmlns:a16="http://schemas.microsoft.com/office/drawing/2014/main" id="{7061CE0A-BAD3-4BD1-BCF6-192888D7E8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" y="-21352"/>
            <a:ext cx="1421351" cy="147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4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>
            <a:extLst>
              <a:ext uri="{FF2B5EF4-FFF2-40B4-BE49-F238E27FC236}">
                <a16:creationId xmlns:a16="http://schemas.microsoft.com/office/drawing/2014/main" id="{2C450ADE-9275-4427-91CD-6F8521D37B04}"/>
              </a:ext>
            </a:extLst>
          </p:cNvPr>
          <p:cNvGrpSpPr/>
          <p:nvPr userDrawn="1"/>
        </p:nvGrpSpPr>
        <p:grpSpPr>
          <a:xfrm>
            <a:off x="6734" y="-91820"/>
            <a:ext cx="12185266" cy="1548231"/>
            <a:chOff x="6734" y="-91820"/>
            <a:chExt cx="12185266" cy="1548231"/>
          </a:xfrm>
        </p:grpSpPr>
        <p:pic>
          <p:nvPicPr>
            <p:cNvPr id="10" name="Slika 9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C663F728-5AC8-4402-99FD-085DA68BB8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94"/>
            <a:stretch/>
          </p:blipFill>
          <p:spPr>
            <a:xfrm>
              <a:off x="8302011" y="-91818"/>
              <a:ext cx="3889989" cy="1545709"/>
            </a:xfrm>
            <a:prstGeom prst="rect">
              <a:avLst/>
            </a:prstGeom>
          </p:spPr>
        </p:pic>
        <p:pic>
          <p:nvPicPr>
            <p:cNvPr id="4" name="Slika 3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B090E186-4B2F-4599-A4E0-9B23FF81FF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633188" y="-91818"/>
              <a:ext cx="1668822" cy="1545709"/>
            </a:xfrm>
            <a:prstGeom prst="rect">
              <a:avLst/>
            </a:prstGeom>
          </p:spPr>
        </p:pic>
        <p:pic>
          <p:nvPicPr>
            <p:cNvPr id="5" name="Slika 4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9AA7ADBF-EA82-4C94-831F-F3D75411BB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4964365" y="-91819"/>
              <a:ext cx="1668822" cy="1545709"/>
            </a:xfrm>
            <a:prstGeom prst="rect">
              <a:avLst/>
            </a:prstGeom>
          </p:spPr>
        </p:pic>
        <p:pic>
          <p:nvPicPr>
            <p:cNvPr id="6" name="Slika 5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77DC509D-87BB-48A1-8EFB-0B46A2BF74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3345221" y="-89298"/>
              <a:ext cx="1668822" cy="1545709"/>
            </a:xfrm>
            <a:prstGeom prst="rect">
              <a:avLst/>
            </a:prstGeom>
          </p:spPr>
        </p:pic>
        <p:pic>
          <p:nvPicPr>
            <p:cNvPr id="8" name="Slika 7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DBACF7F7-E9E1-403B-8D1E-19A32E240A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1673452" y="-91820"/>
              <a:ext cx="1668822" cy="1545709"/>
            </a:xfrm>
            <a:prstGeom prst="rect">
              <a:avLst/>
            </a:prstGeom>
          </p:spPr>
        </p:pic>
        <p:pic>
          <p:nvPicPr>
            <p:cNvPr id="12" name="Slika 11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FF2358FE-191A-4A9E-8CA6-E55F0393D8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734" y="-91820"/>
              <a:ext cx="1668822" cy="1545709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7054860-A0FC-41B7-A21B-83CF7A735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365" y="349971"/>
            <a:ext cx="7421712" cy="907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Kliknite da biste uredili naslov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BE02A-A7E8-40F5-87E8-DDAF281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A7DA4"/>
                </a:solidFill>
              </a:defRPr>
            </a:lvl1pPr>
            <a:lvl2pPr>
              <a:defRPr sz="3200" b="1">
                <a:solidFill>
                  <a:srgbClr val="6A7DA4"/>
                </a:solidFill>
              </a:defRPr>
            </a:lvl2pPr>
            <a:lvl3pPr>
              <a:defRPr sz="2800" b="1">
                <a:solidFill>
                  <a:srgbClr val="6A7DA4"/>
                </a:solidFill>
              </a:defRPr>
            </a:lvl3pPr>
            <a:lvl4pPr>
              <a:defRPr sz="2400" b="1">
                <a:solidFill>
                  <a:srgbClr val="6A7DA4"/>
                </a:solidFill>
              </a:defRPr>
            </a:lvl4pPr>
            <a:lvl5pPr>
              <a:defRPr sz="2400" b="1">
                <a:solidFill>
                  <a:srgbClr val="6A7DA4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pic>
        <p:nvPicPr>
          <p:cNvPr id="18" name="Slika 17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C54194C8-FB18-4C7B-8798-C39C8624B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30562" r="72747" b="36843"/>
          <a:stretch/>
        </p:blipFill>
        <p:spPr>
          <a:xfrm>
            <a:off x="11444414" y="189935"/>
            <a:ext cx="494441" cy="491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Slika 12" descr="Slika na kojoj se prikazuje torta, malo, stol, napravljeno&#10;&#10;Opis je automatski generiran">
            <a:extLst>
              <a:ext uri="{FF2B5EF4-FFF2-40B4-BE49-F238E27FC236}">
                <a16:creationId xmlns:a16="http://schemas.microsoft.com/office/drawing/2014/main" id="{A134A7E4-B8C8-4215-A623-1B763A2D15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" y="0"/>
            <a:ext cx="1335221" cy="141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9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>
            <a:extLst>
              <a:ext uri="{FF2B5EF4-FFF2-40B4-BE49-F238E27FC236}">
                <a16:creationId xmlns:a16="http://schemas.microsoft.com/office/drawing/2014/main" id="{2C450ADE-9275-4427-91CD-6F8521D37B04}"/>
              </a:ext>
            </a:extLst>
          </p:cNvPr>
          <p:cNvGrpSpPr/>
          <p:nvPr userDrawn="1"/>
        </p:nvGrpSpPr>
        <p:grpSpPr>
          <a:xfrm>
            <a:off x="6734" y="-91820"/>
            <a:ext cx="12185266" cy="1548231"/>
            <a:chOff x="6734" y="-91820"/>
            <a:chExt cx="12185266" cy="1548231"/>
          </a:xfrm>
        </p:grpSpPr>
        <p:pic>
          <p:nvPicPr>
            <p:cNvPr id="10" name="Slika 9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C663F728-5AC8-4402-99FD-085DA68BB8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94"/>
            <a:stretch/>
          </p:blipFill>
          <p:spPr>
            <a:xfrm>
              <a:off x="8302011" y="-91818"/>
              <a:ext cx="3889989" cy="1545709"/>
            </a:xfrm>
            <a:prstGeom prst="rect">
              <a:avLst/>
            </a:prstGeom>
          </p:spPr>
        </p:pic>
        <p:pic>
          <p:nvPicPr>
            <p:cNvPr id="4" name="Slika 3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B090E186-4B2F-4599-A4E0-9B23FF81FF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633188" y="-91818"/>
              <a:ext cx="1668822" cy="1545709"/>
            </a:xfrm>
            <a:prstGeom prst="rect">
              <a:avLst/>
            </a:prstGeom>
          </p:spPr>
        </p:pic>
        <p:pic>
          <p:nvPicPr>
            <p:cNvPr id="5" name="Slika 4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9AA7ADBF-EA82-4C94-831F-F3D75411BB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4964365" y="-91819"/>
              <a:ext cx="1668822" cy="1545709"/>
            </a:xfrm>
            <a:prstGeom prst="rect">
              <a:avLst/>
            </a:prstGeom>
          </p:spPr>
        </p:pic>
        <p:pic>
          <p:nvPicPr>
            <p:cNvPr id="6" name="Slika 5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77DC509D-87BB-48A1-8EFB-0B46A2BF74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3345221" y="-89298"/>
              <a:ext cx="1668822" cy="1545709"/>
            </a:xfrm>
            <a:prstGeom prst="rect">
              <a:avLst/>
            </a:prstGeom>
          </p:spPr>
        </p:pic>
        <p:pic>
          <p:nvPicPr>
            <p:cNvPr id="8" name="Slika 7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DBACF7F7-E9E1-403B-8D1E-19A32E240A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1673452" y="-91820"/>
              <a:ext cx="1668822" cy="1545709"/>
            </a:xfrm>
            <a:prstGeom prst="rect">
              <a:avLst/>
            </a:prstGeom>
          </p:spPr>
        </p:pic>
        <p:pic>
          <p:nvPicPr>
            <p:cNvPr id="12" name="Slika 11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FF2358FE-191A-4A9E-8CA6-E55F0393D8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734" y="-91820"/>
              <a:ext cx="1668822" cy="1545709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7054860-A0FC-41B7-A21B-83CF7A735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365" y="349971"/>
            <a:ext cx="7421712" cy="907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Kliknite da biste uredili naslov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BE02A-A7E8-40F5-87E8-DDAF281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A7DA4"/>
                </a:solidFill>
              </a:defRPr>
            </a:lvl1pPr>
            <a:lvl2pPr>
              <a:defRPr sz="3200" b="1">
                <a:solidFill>
                  <a:srgbClr val="6A7DA4"/>
                </a:solidFill>
              </a:defRPr>
            </a:lvl2pPr>
            <a:lvl3pPr>
              <a:defRPr sz="2800" b="1">
                <a:solidFill>
                  <a:srgbClr val="6A7DA4"/>
                </a:solidFill>
              </a:defRPr>
            </a:lvl3pPr>
            <a:lvl4pPr>
              <a:defRPr sz="2400" b="1">
                <a:solidFill>
                  <a:srgbClr val="6A7DA4"/>
                </a:solidFill>
              </a:defRPr>
            </a:lvl4pPr>
            <a:lvl5pPr>
              <a:defRPr sz="2400" b="1">
                <a:solidFill>
                  <a:srgbClr val="6A7DA4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pic>
        <p:nvPicPr>
          <p:cNvPr id="18" name="Slika 17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C54194C8-FB18-4C7B-8798-C39C8624B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30562" r="72747" b="36843"/>
          <a:stretch/>
        </p:blipFill>
        <p:spPr>
          <a:xfrm>
            <a:off x="11444414" y="189935"/>
            <a:ext cx="494441" cy="491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Slika 8" descr="Slika na kojoj se prikazuje daljinsko, sjedenje, igra, stol&#10;&#10;Opis je automatski generiran">
            <a:extLst>
              <a:ext uri="{FF2B5EF4-FFF2-40B4-BE49-F238E27FC236}">
                <a16:creationId xmlns:a16="http://schemas.microsoft.com/office/drawing/2014/main" id="{3CCBE2C6-C0C0-4BE3-88F4-06ED45AAB8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1" y="61965"/>
            <a:ext cx="1317713" cy="133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8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>
            <a:extLst>
              <a:ext uri="{FF2B5EF4-FFF2-40B4-BE49-F238E27FC236}">
                <a16:creationId xmlns:a16="http://schemas.microsoft.com/office/drawing/2014/main" id="{2C450ADE-9275-4427-91CD-6F8521D37B04}"/>
              </a:ext>
            </a:extLst>
          </p:cNvPr>
          <p:cNvGrpSpPr/>
          <p:nvPr userDrawn="1"/>
        </p:nvGrpSpPr>
        <p:grpSpPr>
          <a:xfrm flipH="1">
            <a:off x="6734" y="5309769"/>
            <a:ext cx="12185266" cy="1548231"/>
            <a:chOff x="6734" y="-91820"/>
            <a:chExt cx="12185266" cy="1548231"/>
          </a:xfrm>
        </p:grpSpPr>
        <p:pic>
          <p:nvPicPr>
            <p:cNvPr id="10" name="Slika 9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C663F728-5AC8-4402-99FD-085DA68BB8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94"/>
            <a:stretch/>
          </p:blipFill>
          <p:spPr>
            <a:xfrm>
              <a:off x="8302011" y="-91818"/>
              <a:ext cx="3889989" cy="1545709"/>
            </a:xfrm>
            <a:prstGeom prst="rect">
              <a:avLst/>
            </a:prstGeom>
          </p:spPr>
        </p:pic>
        <p:pic>
          <p:nvPicPr>
            <p:cNvPr id="4" name="Slika 3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B090E186-4B2F-4599-A4E0-9B23FF81FF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633188" y="-91818"/>
              <a:ext cx="1668822" cy="1545709"/>
            </a:xfrm>
            <a:prstGeom prst="rect">
              <a:avLst/>
            </a:prstGeom>
          </p:spPr>
        </p:pic>
        <p:pic>
          <p:nvPicPr>
            <p:cNvPr id="5" name="Slika 4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9AA7ADBF-EA82-4C94-831F-F3D75411BB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4964365" y="-91819"/>
              <a:ext cx="1668822" cy="1545709"/>
            </a:xfrm>
            <a:prstGeom prst="rect">
              <a:avLst/>
            </a:prstGeom>
          </p:spPr>
        </p:pic>
        <p:pic>
          <p:nvPicPr>
            <p:cNvPr id="6" name="Slika 5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77DC509D-87BB-48A1-8EFB-0B46A2BF74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3345221" y="-89298"/>
              <a:ext cx="1668822" cy="1545709"/>
            </a:xfrm>
            <a:prstGeom prst="rect">
              <a:avLst/>
            </a:prstGeom>
          </p:spPr>
        </p:pic>
        <p:pic>
          <p:nvPicPr>
            <p:cNvPr id="8" name="Slika 7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DBACF7F7-E9E1-403B-8D1E-19A32E240A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1673452" y="-91820"/>
              <a:ext cx="1668822" cy="1545709"/>
            </a:xfrm>
            <a:prstGeom prst="rect">
              <a:avLst/>
            </a:prstGeom>
          </p:spPr>
        </p:pic>
        <p:pic>
          <p:nvPicPr>
            <p:cNvPr id="12" name="Slika 11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FF2358FE-191A-4A9E-8CA6-E55F0393D8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734" y="-91820"/>
              <a:ext cx="1668822" cy="1545709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7054860-A0FC-41B7-A21B-83CF7A735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214" y="425751"/>
            <a:ext cx="11043947" cy="907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Kliknite da biste uredili naslov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BE02A-A7E8-40F5-87E8-DDAF281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6688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A7DA4"/>
                </a:solidFill>
              </a:defRPr>
            </a:lvl1pPr>
            <a:lvl2pPr>
              <a:defRPr sz="3200" b="1">
                <a:solidFill>
                  <a:srgbClr val="6A7DA4"/>
                </a:solidFill>
              </a:defRPr>
            </a:lvl2pPr>
            <a:lvl3pPr>
              <a:defRPr sz="2800" b="1">
                <a:solidFill>
                  <a:srgbClr val="6A7DA4"/>
                </a:solidFill>
              </a:defRPr>
            </a:lvl3pPr>
            <a:lvl4pPr>
              <a:defRPr sz="2400" b="1">
                <a:solidFill>
                  <a:srgbClr val="6A7DA4"/>
                </a:solidFill>
              </a:defRPr>
            </a:lvl4pPr>
            <a:lvl5pPr>
              <a:defRPr sz="2400" b="1">
                <a:solidFill>
                  <a:srgbClr val="6A7DA4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pic>
        <p:nvPicPr>
          <p:cNvPr id="18" name="Slika 17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C54194C8-FB18-4C7B-8798-C39C8624B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30562" r="72747" b="36843"/>
          <a:stretch/>
        </p:blipFill>
        <p:spPr>
          <a:xfrm>
            <a:off x="299849" y="5591524"/>
            <a:ext cx="494441" cy="491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Slika 8" descr="Slika na kojoj se prikazuje objekt, malo, stol, daljinsko&#10;&#10;Opis je automatski generiran">
            <a:extLst>
              <a:ext uri="{FF2B5EF4-FFF2-40B4-BE49-F238E27FC236}">
                <a16:creationId xmlns:a16="http://schemas.microsoft.com/office/drawing/2014/main" id="{C132F2FA-BD09-454A-9C1C-B19D211803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88" y="2264687"/>
            <a:ext cx="477202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>
            <a:extLst>
              <a:ext uri="{FF2B5EF4-FFF2-40B4-BE49-F238E27FC236}">
                <a16:creationId xmlns:a16="http://schemas.microsoft.com/office/drawing/2014/main" id="{BD1635F8-803F-4136-84A8-D8CF46B0AF1A}"/>
              </a:ext>
            </a:extLst>
          </p:cNvPr>
          <p:cNvGrpSpPr/>
          <p:nvPr userDrawn="1"/>
        </p:nvGrpSpPr>
        <p:grpSpPr>
          <a:xfrm>
            <a:off x="2" y="0"/>
            <a:ext cx="12191998" cy="6858000"/>
            <a:chOff x="2" y="0"/>
            <a:chExt cx="12191998" cy="6858000"/>
          </a:xfrm>
        </p:grpSpPr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DCED8DB3-998C-4A88-B33B-14BB3A10B60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503"/>
            <a:stretch/>
          </p:blipFill>
          <p:spPr>
            <a:xfrm>
              <a:off x="2" y="0"/>
              <a:ext cx="3698014" cy="6858000"/>
            </a:xfrm>
            <a:prstGeom prst="rect">
              <a:avLst/>
            </a:prstGeom>
          </p:spPr>
        </p:pic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407A2A28-4D7E-4088-8293-C0CB9DCAB75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58"/>
            <a:stretch/>
          </p:blipFill>
          <p:spPr>
            <a:xfrm>
              <a:off x="9118740" y="0"/>
              <a:ext cx="3073260" cy="6858000"/>
            </a:xfrm>
            <a:prstGeom prst="rect">
              <a:avLst/>
            </a:prstGeom>
          </p:spPr>
        </p:pic>
        <p:pic>
          <p:nvPicPr>
            <p:cNvPr id="10" name="Slika 9">
              <a:extLst>
                <a:ext uri="{FF2B5EF4-FFF2-40B4-BE49-F238E27FC236}">
                  <a16:creationId xmlns:a16="http://schemas.microsoft.com/office/drawing/2014/main" id="{E3F27E21-C603-4969-BE2D-C0865565C7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57" r="22330"/>
            <a:stretch/>
          </p:blipFill>
          <p:spPr>
            <a:xfrm>
              <a:off x="7184691" y="0"/>
              <a:ext cx="1979516" cy="6858000"/>
            </a:xfrm>
            <a:prstGeom prst="rect">
              <a:avLst/>
            </a:prstGeom>
          </p:spPr>
        </p:pic>
        <p:pic>
          <p:nvPicPr>
            <p:cNvPr id="12" name="Slika 11">
              <a:extLst>
                <a:ext uri="{FF2B5EF4-FFF2-40B4-BE49-F238E27FC236}">
                  <a16:creationId xmlns:a16="http://schemas.microsoft.com/office/drawing/2014/main" id="{FDAA93A2-335B-46B4-B023-B139F8805E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57" r="22330"/>
            <a:stretch/>
          </p:blipFill>
          <p:spPr>
            <a:xfrm>
              <a:off x="5270850" y="0"/>
              <a:ext cx="1979516" cy="6858000"/>
            </a:xfrm>
            <a:prstGeom prst="rect">
              <a:avLst/>
            </a:prstGeom>
          </p:spPr>
        </p:pic>
        <p:pic>
          <p:nvPicPr>
            <p:cNvPr id="14" name="Slika 13">
              <a:extLst>
                <a:ext uri="{FF2B5EF4-FFF2-40B4-BE49-F238E27FC236}">
                  <a16:creationId xmlns:a16="http://schemas.microsoft.com/office/drawing/2014/main" id="{C558561E-4325-4138-91A7-7B8FC8158BF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57" r="22330"/>
            <a:stretch/>
          </p:blipFill>
          <p:spPr>
            <a:xfrm>
              <a:off x="3463941" y="0"/>
              <a:ext cx="1979516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112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86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://e-sfera.h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229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274" y="313025"/>
            <a:ext cx="7421712" cy="907962"/>
          </a:xfrm>
        </p:spPr>
        <p:txBody>
          <a:bodyPr>
            <a:normAutofit fontScale="90000"/>
          </a:bodyPr>
          <a:lstStyle/>
          <a:p>
            <a:r>
              <a:rPr lang="hr-HR" dirty="0"/>
              <a:t>Programiranjem stvaramo priče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7745" y="5613372"/>
            <a:ext cx="5754255" cy="1160907"/>
          </a:xfrm>
        </p:spPr>
        <p:txBody>
          <a:bodyPr/>
          <a:lstStyle/>
          <a:p>
            <a:r>
              <a:rPr lang="hr-HR" dirty="0"/>
              <a:t>Zamisli kako ćeš provesti ljeto, složi o tome priču.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F7F96D0-F303-4962-A8DF-8C0004A4D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238" y="6334"/>
            <a:ext cx="958788" cy="134940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DCE798C2-A301-4DAC-83FF-3675EA4CAD23}"/>
              </a:ext>
            </a:extLst>
          </p:cNvPr>
          <p:cNvSpPr txBox="1"/>
          <p:nvPr/>
        </p:nvSpPr>
        <p:spPr>
          <a:xfrm>
            <a:off x="9835026" y="536173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135. str.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C84C45B-2899-4798-BF89-51DAAB4C1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3978"/>
            <a:ext cx="6437745" cy="540402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72A8A66-C71A-4BF4-82DD-5A5E1573E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745" y="1467724"/>
            <a:ext cx="5754255" cy="40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1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274" y="313025"/>
            <a:ext cx="7421712" cy="907962"/>
          </a:xfrm>
        </p:spPr>
        <p:txBody>
          <a:bodyPr>
            <a:normAutofit fontScale="90000"/>
          </a:bodyPr>
          <a:lstStyle/>
          <a:p>
            <a:r>
              <a:rPr lang="hr-HR" dirty="0"/>
              <a:t>Programiranjem stvaramo priče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CE798C2-A301-4DAC-83FF-3675EA4CAD23}"/>
              </a:ext>
            </a:extLst>
          </p:cNvPr>
          <p:cNvSpPr txBox="1"/>
          <p:nvPr/>
        </p:nvSpPr>
        <p:spPr>
          <a:xfrm>
            <a:off x="9922811" y="536173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63. str.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B25AAA9-CBB8-4BD3-865F-8B00753AB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9" y="2638874"/>
            <a:ext cx="6067425" cy="2047875"/>
          </a:xfrm>
          <a:prstGeom prst="rect">
            <a:avLst/>
          </a:prstGeom>
        </p:spPr>
      </p:pic>
      <p:sp>
        <p:nvSpPr>
          <p:cNvPr id="8" name="Rezervirano mjesto sadržaja 4">
            <a:extLst>
              <a:ext uri="{FF2B5EF4-FFF2-40B4-BE49-F238E27FC236}">
                <a16:creationId xmlns:a16="http://schemas.microsoft.com/office/drawing/2014/main" id="{C282F713-7BD4-49DD-B864-8A45717EABDA}"/>
              </a:ext>
            </a:extLst>
          </p:cNvPr>
          <p:cNvSpPr txBox="1">
            <a:spLocks/>
          </p:cNvSpPr>
          <p:nvPr/>
        </p:nvSpPr>
        <p:spPr>
          <a:xfrm>
            <a:off x="1664205" y="5481963"/>
            <a:ext cx="3493655" cy="6876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Riješi zadatke. </a:t>
            </a:r>
          </a:p>
        </p:txBody>
      </p:sp>
      <p:pic>
        <p:nvPicPr>
          <p:cNvPr id="9" name="Rezervirano mjesto sadržaja 6">
            <a:extLst>
              <a:ext uri="{FF2B5EF4-FFF2-40B4-BE49-F238E27FC236}">
                <a16:creationId xmlns:a16="http://schemas.microsoft.com/office/drawing/2014/main" id="{3659468F-14F1-42FD-AE35-7B4A176D9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850" y="1253"/>
            <a:ext cx="966008" cy="1359567"/>
          </a:xfrm>
          <a:prstGeom prst="rect">
            <a:avLst/>
          </a:prstGeom>
        </p:spPr>
      </p:pic>
      <p:sp>
        <p:nvSpPr>
          <p:cNvPr id="10" name="Rezervirano mjesto sadržaja 3">
            <a:extLst>
              <a:ext uri="{FF2B5EF4-FFF2-40B4-BE49-F238E27FC236}">
                <a16:creationId xmlns:a16="http://schemas.microsoft.com/office/drawing/2014/main" id="{DDCB2EB8-559F-4420-BB2E-1F051E5AC437}"/>
              </a:ext>
            </a:extLst>
          </p:cNvPr>
          <p:cNvSpPr txBox="1">
            <a:spLocks/>
          </p:cNvSpPr>
          <p:nvPr/>
        </p:nvSpPr>
        <p:spPr>
          <a:xfrm>
            <a:off x="80412" y="1468938"/>
            <a:ext cx="6441180" cy="14493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/>
              <a:t>Otvorite radnu bilježnicu na stranici 63.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BDF42773-0B35-4416-B734-90DC237A3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02" y="1468938"/>
            <a:ext cx="5231998" cy="538780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39E9FA12-3186-4AB1-8237-50E508B315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65" y="3910763"/>
            <a:ext cx="3371095" cy="30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20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3">
            <a:extLst>
              <a:ext uri="{FF2B5EF4-FFF2-40B4-BE49-F238E27FC236}">
                <a16:creationId xmlns:a16="http://schemas.microsoft.com/office/drawing/2014/main" id="{8F6D052D-1AB4-450D-8A06-94FB362F3ADD}"/>
              </a:ext>
            </a:extLst>
          </p:cNvPr>
          <p:cNvSpPr txBox="1">
            <a:spLocks/>
          </p:cNvSpPr>
          <p:nvPr/>
        </p:nvSpPr>
        <p:spPr>
          <a:xfrm>
            <a:off x="858515" y="1273039"/>
            <a:ext cx="10466772" cy="24861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200" b="1" dirty="0">
                <a:solidFill>
                  <a:srgbClr val="48527E"/>
                </a:solidFill>
              </a:rPr>
              <a:t>Posjeti stranicu               , na njoj prolistaj svoj udžbenik iz informatike i klikom miša otvori kod       koji se nalazi pored naslova.</a:t>
            </a:r>
          </a:p>
          <a:p>
            <a:r>
              <a:rPr lang="hr-HR" sz="3200" b="1" dirty="0">
                <a:solidFill>
                  <a:srgbClr val="48527E"/>
                </a:solidFill>
              </a:rPr>
              <a:t>Kod       možeš i skenirati svojom               aplikacijom na mobilnom uređaju.</a:t>
            </a:r>
          </a:p>
          <a:p>
            <a:pPr marL="0" indent="0">
              <a:buNone/>
            </a:pPr>
            <a:endParaRPr lang="hr-HR" sz="3200" b="1" dirty="0">
              <a:solidFill>
                <a:srgbClr val="48527E"/>
              </a:solidFill>
            </a:endParaRPr>
          </a:p>
          <a:p>
            <a:pPr marL="0" indent="0">
              <a:buNone/>
            </a:pPr>
            <a:endParaRPr lang="hr-HR" sz="3500" dirty="0">
              <a:solidFill>
                <a:srgbClr val="48527E"/>
              </a:solidFill>
            </a:endParaRPr>
          </a:p>
          <a:p>
            <a:endParaRPr lang="hr-HR" sz="3600" dirty="0"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9E374B1-0EF2-486E-A468-879CB72DAC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2" t="11321" r="11785" b="21187"/>
          <a:stretch/>
        </p:blipFill>
        <p:spPr>
          <a:xfrm>
            <a:off x="3847213" y="1302176"/>
            <a:ext cx="1230814" cy="37744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EE9C9A7-8049-4A77-B9A5-02D12990F1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5"/>
          <a:stretch/>
        </p:blipFill>
        <p:spPr>
          <a:xfrm>
            <a:off x="1939770" y="2672591"/>
            <a:ext cx="470518" cy="482145"/>
          </a:xfrm>
          <a:prstGeom prst="rect">
            <a:avLst/>
          </a:prstGeom>
        </p:spPr>
      </p:pic>
      <p:sp>
        <p:nvSpPr>
          <p:cNvPr id="9" name="Naslov 2">
            <a:extLst>
              <a:ext uri="{FF2B5EF4-FFF2-40B4-BE49-F238E27FC236}">
                <a16:creationId xmlns:a16="http://schemas.microsoft.com/office/drawing/2014/main" id="{391DCDB9-E7D3-4D65-BAA7-207B68B349A3}"/>
              </a:ext>
            </a:extLst>
          </p:cNvPr>
          <p:cNvSpPr txBox="1">
            <a:spLocks/>
          </p:cNvSpPr>
          <p:nvPr/>
        </p:nvSpPr>
        <p:spPr>
          <a:xfrm>
            <a:off x="2112885" y="340766"/>
            <a:ext cx="7958032" cy="9997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rgbClr val="E94549"/>
                </a:solidFill>
                <a:latin typeface="+mn-lt"/>
              </a:rPr>
              <a:t>Poigraj se i provjeri svoje znanje!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E136880-C948-4ADC-8884-97BB69848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2" t="11321" r="11785" b="21187"/>
          <a:stretch/>
        </p:blipFill>
        <p:spPr>
          <a:xfrm>
            <a:off x="6657901" y="2776217"/>
            <a:ext cx="1150285" cy="352754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358A392E-F5D1-43B2-AAD9-7075368CFF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5"/>
          <a:stretch/>
        </p:blipFill>
        <p:spPr>
          <a:xfrm>
            <a:off x="7366189" y="1703699"/>
            <a:ext cx="441997" cy="452919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FCAF09D5-5BE5-47E5-83A9-1299E4421006}"/>
              </a:ext>
            </a:extLst>
          </p:cNvPr>
          <p:cNvSpPr txBox="1"/>
          <p:nvPr/>
        </p:nvSpPr>
        <p:spPr>
          <a:xfrm>
            <a:off x="8358503" y="4020527"/>
            <a:ext cx="21604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b="0" i="0" dirty="0">
                <a:solidFill>
                  <a:srgbClr val="E94549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e-sfera.hr</a:t>
            </a:r>
            <a:endParaRPr lang="hr-HR" sz="3200" dirty="0">
              <a:solidFill>
                <a:srgbClr val="E94549"/>
              </a:solidFill>
            </a:endParaRP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88036812-B5C6-4D0C-B45A-2DB91F0954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337" y="4808741"/>
            <a:ext cx="2184153" cy="2070860"/>
          </a:xfrm>
          <a:prstGeom prst="rect">
            <a:avLst/>
          </a:prstGeom>
        </p:spPr>
      </p:pic>
      <p:sp>
        <p:nvSpPr>
          <p:cNvPr id="19" name="Oblačić za govor: ovalni 18">
            <a:extLst>
              <a:ext uri="{FF2B5EF4-FFF2-40B4-BE49-F238E27FC236}">
                <a16:creationId xmlns:a16="http://schemas.microsoft.com/office/drawing/2014/main" id="{3F3E8C48-495E-4481-A983-ECFC9E7024A8}"/>
              </a:ext>
            </a:extLst>
          </p:cNvPr>
          <p:cNvSpPr/>
          <p:nvPr/>
        </p:nvSpPr>
        <p:spPr>
          <a:xfrm>
            <a:off x="7688061" y="3614849"/>
            <a:ext cx="3089430" cy="1086534"/>
          </a:xfrm>
          <a:prstGeom prst="wedgeEllipseCallout">
            <a:avLst>
              <a:gd name="adj1" fmla="val 27247"/>
              <a:gd name="adj2" fmla="val 70387"/>
            </a:avLst>
          </a:prstGeom>
          <a:noFill/>
          <a:ln w="38100">
            <a:solidFill>
              <a:srgbClr val="485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EC3F4B02-7B40-4F98-822F-57937A59F720}"/>
              </a:ext>
            </a:extLst>
          </p:cNvPr>
          <p:cNvSpPr txBox="1"/>
          <p:nvPr/>
        </p:nvSpPr>
        <p:spPr>
          <a:xfrm>
            <a:off x="8239705" y="3682337"/>
            <a:ext cx="21604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48527E"/>
                </a:solidFill>
              </a:rPr>
              <a:t>Klikni ovdje!</a:t>
            </a:r>
          </a:p>
        </p:txBody>
      </p:sp>
      <p:sp>
        <p:nvSpPr>
          <p:cNvPr id="2" name="Oblačić za govor: ovalni 1">
            <a:extLst>
              <a:ext uri="{FF2B5EF4-FFF2-40B4-BE49-F238E27FC236}">
                <a16:creationId xmlns:a16="http://schemas.microsoft.com/office/drawing/2014/main" id="{0CDE9E9B-79DB-49F0-97E8-C7D225A0B613}"/>
              </a:ext>
            </a:extLst>
          </p:cNvPr>
          <p:cNvSpPr/>
          <p:nvPr/>
        </p:nvSpPr>
        <p:spPr>
          <a:xfrm>
            <a:off x="1015611" y="3943947"/>
            <a:ext cx="2318835" cy="999761"/>
          </a:xfrm>
          <a:prstGeom prst="wedgeEllipseCallout">
            <a:avLst>
              <a:gd name="adj1" fmla="val -41666"/>
              <a:gd name="adj2" fmla="val 65947"/>
            </a:avLst>
          </a:prstGeom>
          <a:noFill/>
          <a:ln w="38100">
            <a:solidFill>
              <a:srgbClr val="485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C02093F5-288B-4CA6-A602-DFD2C78B3992}"/>
              </a:ext>
            </a:extLst>
          </p:cNvPr>
          <p:cNvSpPr txBox="1"/>
          <p:nvPr/>
        </p:nvSpPr>
        <p:spPr>
          <a:xfrm>
            <a:off x="1380067" y="4168880"/>
            <a:ext cx="21604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48527E"/>
                </a:solidFill>
              </a:rPr>
              <a:t>Poigraj se!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70828CD-7844-4015-8CCE-9C62D7A44C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76"/>
          <a:stretch/>
        </p:blipFill>
        <p:spPr>
          <a:xfrm>
            <a:off x="3582475" y="4312914"/>
            <a:ext cx="3899509" cy="216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2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AC9FF0-E575-4D1A-BB21-C6344CE4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Programiranjem stvaramo priče</a:t>
            </a:r>
          </a:p>
        </p:txBody>
      </p:sp>
    </p:spTree>
    <p:extLst>
      <p:ext uri="{BB962C8B-B14F-4D97-AF65-F5344CB8AC3E}">
        <p14:creationId xmlns:p14="http://schemas.microsoft.com/office/powerpoint/2010/main" val="173273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7E296DF-20AF-48F5-A2A9-E6CAF8898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76" y="1427886"/>
            <a:ext cx="9913697" cy="4351338"/>
          </a:xfrm>
        </p:spPr>
        <p:txBody>
          <a:bodyPr/>
          <a:lstStyle/>
          <a:p>
            <a:r>
              <a:rPr lang="hr-HR" dirty="0"/>
              <a:t>Kada bi vas netko zamolio da mu objasnite što znači riječ programiranje, što biste mu rekli?</a:t>
            </a:r>
          </a:p>
          <a:p>
            <a:r>
              <a:rPr lang="hr-HR" dirty="0"/>
              <a:t>Kako biste mu objasnili značenje te riječi?</a:t>
            </a:r>
          </a:p>
          <a:p>
            <a:endParaRPr lang="hr-HR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76DC2833-BB24-4527-94FE-D993E4353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698" y="2236706"/>
            <a:ext cx="3922784" cy="370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01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274" y="313025"/>
            <a:ext cx="7421712" cy="907962"/>
          </a:xfrm>
        </p:spPr>
        <p:txBody>
          <a:bodyPr>
            <a:normAutofit fontScale="90000"/>
          </a:bodyPr>
          <a:lstStyle/>
          <a:p>
            <a:r>
              <a:rPr lang="hr-HR" dirty="0"/>
              <a:t>Programiranjem stvaramo priče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49" y="2798681"/>
            <a:ext cx="4587805" cy="3574793"/>
          </a:xfrm>
        </p:spPr>
        <p:txBody>
          <a:bodyPr/>
          <a:lstStyle/>
          <a:p>
            <a:r>
              <a:rPr lang="hr-HR" dirty="0"/>
              <a:t>Što radi </a:t>
            </a:r>
            <a:r>
              <a:rPr lang="hr-HR" dirty="0" err="1"/>
              <a:t>Hešteg</a:t>
            </a:r>
            <a:r>
              <a:rPr lang="hr-HR" dirty="0"/>
              <a:t>?</a:t>
            </a:r>
          </a:p>
          <a:p>
            <a:r>
              <a:rPr lang="hr-HR" dirty="0"/>
              <a:t>Što misliš, na što se na kraju odlučio?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F7F96D0-F303-4962-A8DF-8C0004A4D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238" y="6334"/>
            <a:ext cx="958788" cy="134940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DCE798C2-A301-4DAC-83FF-3675EA4CAD23}"/>
              </a:ext>
            </a:extLst>
          </p:cNvPr>
          <p:cNvSpPr txBox="1"/>
          <p:nvPr/>
        </p:nvSpPr>
        <p:spPr>
          <a:xfrm>
            <a:off x="9835026" y="536173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133. str.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4BD93FAB-EE89-4597-B61B-0BF193A7D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909" y="2554426"/>
            <a:ext cx="7373697" cy="3817646"/>
          </a:xfrm>
          <a:prstGeom prst="rect">
            <a:avLst/>
          </a:prstGeom>
        </p:spPr>
      </p:pic>
      <p:sp>
        <p:nvSpPr>
          <p:cNvPr id="9" name="Rezervirano mjesto sadržaja 3">
            <a:extLst>
              <a:ext uri="{FF2B5EF4-FFF2-40B4-BE49-F238E27FC236}">
                <a16:creationId xmlns:a16="http://schemas.microsoft.com/office/drawing/2014/main" id="{97B16214-655B-4CF2-82C2-0C01441A864D}"/>
              </a:ext>
            </a:extLst>
          </p:cNvPr>
          <p:cNvSpPr txBox="1">
            <a:spLocks/>
          </p:cNvSpPr>
          <p:nvPr/>
        </p:nvSpPr>
        <p:spPr>
          <a:xfrm>
            <a:off x="115249" y="1638242"/>
            <a:ext cx="7035369" cy="7565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/>
              <a:t>Otvorite udžbenik na stranici 133.</a:t>
            </a:r>
          </a:p>
        </p:txBody>
      </p:sp>
    </p:spTree>
    <p:extLst>
      <p:ext uri="{BB962C8B-B14F-4D97-AF65-F5344CB8AC3E}">
        <p14:creationId xmlns:p14="http://schemas.microsoft.com/office/powerpoint/2010/main" val="195496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274" y="313025"/>
            <a:ext cx="7421712" cy="907962"/>
          </a:xfrm>
        </p:spPr>
        <p:txBody>
          <a:bodyPr>
            <a:normAutofit fontScale="90000"/>
          </a:bodyPr>
          <a:lstStyle/>
          <a:p>
            <a:r>
              <a:rPr lang="hr-HR" dirty="0"/>
              <a:t>Programiranjem stvaramo priče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40" y="4442085"/>
            <a:ext cx="10515600" cy="2285815"/>
          </a:xfrm>
        </p:spPr>
        <p:txBody>
          <a:bodyPr>
            <a:normAutofit/>
          </a:bodyPr>
          <a:lstStyle/>
          <a:p>
            <a:r>
              <a:rPr lang="hr-HR" dirty="0"/>
              <a:t>Osim što možeš nekome ispričati priču, svoju priču možeš napraviti u programu </a:t>
            </a:r>
            <a:r>
              <a:rPr lang="hr-HR" dirty="0" err="1"/>
              <a:t>Scratch</a:t>
            </a:r>
            <a:r>
              <a:rPr lang="hr-HR" dirty="0"/>
              <a:t>.</a:t>
            </a:r>
          </a:p>
          <a:p>
            <a:r>
              <a:rPr lang="hr-HR" dirty="0"/>
              <a:t>Tvoja priča sastojat će se od niza postupaka i uputa koje se ponavljaju nekoliko puta.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F7F96D0-F303-4962-A8DF-8C0004A4D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238" y="6334"/>
            <a:ext cx="958788" cy="134940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DCE798C2-A301-4DAC-83FF-3675EA4CAD23}"/>
              </a:ext>
            </a:extLst>
          </p:cNvPr>
          <p:cNvSpPr txBox="1"/>
          <p:nvPr/>
        </p:nvSpPr>
        <p:spPr>
          <a:xfrm>
            <a:off x="9835026" y="536173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133. str.</a:t>
            </a:r>
          </a:p>
        </p:txBody>
      </p:sp>
      <p:pic>
        <p:nvPicPr>
          <p:cNvPr id="8" name="Rezervirano mjesto sadržaja 2">
            <a:extLst>
              <a:ext uri="{FF2B5EF4-FFF2-40B4-BE49-F238E27FC236}">
                <a16:creationId xmlns:a16="http://schemas.microsoft.com/office/drawing/2014/main" id="{D21E0077-CBA3-41F1-9437-17C4423F8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48" y="1936172"/>
            <a:ext cx="7639050" cy="220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0BCD7153-749B-4526-91D3-CD7342332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238" y="1176789"/>
            <a:ext cx="3032766" cy="344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0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ADA1D7EB-DEDE-493E-AFA4-70782E93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14" y="333387"/>
            <a:ext cx="11043947" cy="907962"/>
          </a:xfrm>
        </p:spPr>
        <p:txBody>
          <a:bodyPr/>
          <a:lstStyle/>
          <a:p>
            <a:r>
              <a:rPr lang="hr-HR" dirty="0"/>
              <a:t>Zapamti!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8001C9DC-9C0F-4631-870B-097EBACF2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636" y="1751734"/>
            <a:ext cx="6446688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Interaktivne animirane priče su priče u kojima mi sudjelujemo u stvaranju sadržaja. </a:t>
            </a:r>
          </a:p>
        </p:txBody>
      </p:sp>
      <p:sp>
        <p:nvSpPr>
          <p:cNvPr id="6" name="Oblačić za govor: pravokutnik sa zaobljenim kutovima 5">
            <a:extLst>
              <a:ext uri="{FF2B5EF4-FFF2-40B4-BE49-F238E27FC236}">
                <a16:creationId xmlns:a16="http://schemas.microsoft.com/office/drawing/2014/main" id="{E6A928D1-AE7A-4C3D-9607-D20C89F5EF8F}"/>
              </a:ext>
            </a:extLst>
          </p:cNvPr>
          <p:cNvSpPr/>
          <p:nvPr/>
        </p:nvSpPr>
        <p:spPr>
          <a:xfrm>
            <a:off x="905164" y="1644073"/>
            <a:ext cx="6446688" cy="1784927"/>
          </a:xfrm>
          <a:prstGeom prst="wedgeRoundRectCallout">
            <a:avLst>
              <a:gd name="adj1" fmla="val 54099"/>
              <a:gd name="adj2" fmla="val 83716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83869D5-1EC7-4CC9-BD9E-FB7F9E4AC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95" y="5428369"/>
            <a:ext cx="958788" cy="134940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F9AA77FC-1EC0-4D5D-9C1B-656F0CF3E96F}"/>
              </a:ext>
            </a:extLst>
          </p:cNvPr>
          <p:cNvSpPr txBox="1"/>
          <p:nvPr/>
        </p:nvSpPr>
        <p:spPr>
          <a:xfrm>
            <a:off x="1217498" y="5979900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133. str.</a:t>
            </a:r>
          </a:p>
        </p:txBody>
      </p:sp>
    </p:spTree>
    <p:extLst>
      <p:ext uri="{BB962C8B-B14F-4D97-AF65-F5344CB8AC3E}">
        <p14:creationId xmlns:p14="http://schemas.microsoft.com/office/powerpoint/2010/main" val="1073351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274" y="313025"/>
            <a:ext cx="7421712" cy="907962"/>
          </a:xfrm>
        </p:spPr>
        <p:txBody>
          <a:bodyPr>
            <a:normAutofit fontScale="90000"/>
          </a:bodyPr>
          <a:lstStyle/>
          <a:p>
            <a:r>
              <a:rPr lang="hr-HR" dirty="0"/>
              <a:t>Programiranjem stvaramo priče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3599" y="2042371"/>
            <a:ext cx="4387273" cy="1633510"/>
          </a:xfrm>
        </p:spPr>
        <p:txBody>
          <a:bodyPr/>
          <a:lstStyle/>
          <a:p>
            <a:r>
              <a:rPr lang="hr-HR" dirty="0"/>
              <a:t>Pročitaj zadatak i riješi ga.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F7F96D0-F303-4962-A8DF-8C0004A4D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238" y="6334"/>
            <a:ext cx="958788" cy="134940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DCE798C2-A301-4DAC-83FF-3675EA4CAD23}"/>
              </a:ext>
            </a:extLst>
          </p:cNvPr>
          <p:cNvSpPr txBox="1"/>
          <p:nvPr/>
        </p:nvSpPr>
        <p:spPr>
          <a:xfrm>
            <a:off x="9835026" y="194428"/>
            <a:ext cx="1481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133. str.</a:t>
            </a:r>
          </a:p>
          <a:p>
            <a:r>
              <a:rPr lang="hr-HR" sz="2400" dirty="0">
                <a:solidFill>
                  <a:srgbClr val="6A7DA4"/>
                </a:solidFill>
              </a:rPr>
              <a:t>134. str.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28B54DA-638C-45DA-B0A9-727A07645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8752"/>
            <a:ext cx="6960611" cy="282074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56EA542-45CE-4C60-A562-8DEA8137A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473" y="3892626"/>
            <a:ext cx="5569527" cy="296537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B0D494A4-F959-496A-95ED-2529DF346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90" y="3803898"/>
            <a:ext cx="3371095" cy="30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66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274" y="313025"/>
            <a:ext cx="7421712" cy="907962"/>
          </a:xfrm>
        </p:spPr>
        <p:txBody>
          <a:bodyPr>
            <a:normAutofit fontScale="90000"/>
          </a:bodyPr>
          <a:lstStyle/>
          <a:p>
            <a:r>
              <a:rPr lang="hr-HR" dirty="0"/>
              <a:t>Programiranjem stvaramo priče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4902" y="1878996"/>
            <a:ext cx="5320145" cy="4968587"/>
          </a:xfrm>
        </p:spPr>
        <p:txBody>
          <a:bodyPr/>
          <a:lstStyle/>
          <a:p>
            <a:r>
              <a:rPr lang="hr-HR" dirty="0"/>
              <a:t>Napravi zadanu priču u programu </a:t>
            </a:r>
            <a:r>
              <a:rPr lang="hr-HR" dirty="0" err="1"/>
              <a:t>Scratch</a:t>
            </a:r>
            <a:r>
              <a:rPr lang="hr-HR" dirty="0"/>
              <a:t>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F7F96D0-F303-4962-A8DF-8C0004A4D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238" y="6334"/>
            <a:ext cx="958788" cy="134940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DCE798C2-A301-4DAC-83FF-3675EA4CAD23}"/>
              </a:ext>
            </a:extLst>
          </p:cNvPr>
          <p:cNvSpPr txBox="1"/>
          <p:nvPr/>
        </p:nvSpPr>
        <p:spPr>
          <a:xfrm>
            <a:off x="9835026" y="536173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134. str.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82797E0-D92F-4327-936D-519803454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0393"/>
            <a:ext cx="6486525" cy="460057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D954AA74-D9B9-4063-8980-9CB71FF59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5094143"/>
            <a:ext cx="2838450" cy="126682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F4F867E2-7BD0-4A0A-877C-9625A6EE52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588" y="2851442"/>
            <a:ext cx="3282703" cy="364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13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ADA1D7EB-DEDE-493E-AFA4-70782E93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14" y="333387"/>
            <a:ext cx="11043947" cy="907962"/>
          </a:xfrm>
        </p:spPr>
        <p:txBody>
          <a:bodyPr/>
          <a:lstStyle/>
          <a:p>
            <a:r>
              <a:rPr lang="hr-HR" dirty="0"/>
              <a:t>Zapamti!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8001C9DC-9C0F-4631-870B-097EBACF2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636" y="1751734"/>
            <a:ext cx="6446688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 err="1"/>
              <a:t>Scratch</a:t>
            </a:r>
            <a:r>
              <a:rPr lang="hr-HR" dirty="0"/>
              <a:t> nam omogućuje izradu animiranih priča uporabom raznih likova, pozadina i niza naredaba.</a:t>
            </a:r>
          </a:p>
        </p:txBody>
      </p:sp>
      <p:sp>
        <p:nvSpPr>
          <p:cNvPr id="6" name="Oblačić za govor: pravokutnik sa zaobljenim kutovima 5">
            <a:extLst>
              <a:ext uri="{FF2B5EF4-FFF2-40B4-BE49-F238E27FC236}">
                <a16:creationId xmlns:a16="http://schemas.microsoft.com/office/drawing/2014/main" id="{E6A928D1-AE7A-4C3D-9607-D20C89F5EF8F}"/>
              </a:ext>
            </a:extLst>
          </p:cNvPr>
          <p:cNvSpPr/>
          <p:nvPr/>
        </p:nvSpPr>
        <p:spPr>
          <a:xfrm>
            <a:off x="905164" y="1644073"/>
            <a:ext cx="6446688" cy="2198254"/>
          </a:xfrm>
          <a:prstGeom prst="wedgeRoundRectCallout">
            <a:avLst>
              <a:gd name="adj1" fmla="val 54099"/>
              <a:gd name="adj2" fmla="val 83716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83869D5-1EC7-4CC9-BD9E-FB7F9E4AC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95" y="5428369"/>
            <a:ext cx="958788" cy="134940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F9AA77FC-1EC0-4D5D-9C1B-656F0CF3E96F}"/>
              </a:ext>
            </a:extLst>
          </p:cNvPr>
          <p:cNvSpPr txBox="1"/>
          <p:nvPr/>
        </p:nvSpPr>
        <p:spPr>
          <a:xfrm>
            <a:off x="1217498" y="5979900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134. str.</a:t>
            </a:r>
          </a:p>
        </p:txBody>
      </p:sp>
    </p:spTree>
    <p:extLst>
      <p:ext uri="{BB962C8B-B14F-4D97-AF65-F5344CB8AC3E}">
        <p14:creationId xmlns:p14="http://schemas.microsoft.com/office/powerpoint/2010/main" val="1870344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sustava Office</vt:lpstr>
      <vt:lpstr>PowerPoint Presentation</vt:lpstr>
      <vt:lpstr>Programiranjem stvaramo priče</vt:lpstr>
      <vt:lpstr>PowerPoint Presentation</vt:lpstr>
      <vt:lpstr>Programiranjem stvaramo priče</vt:lpstr>
      <vt:lpstr>Programiranjem stvaramo priče</vt:lpstr>
      <vt:lpstr>Zapamti!</vt:lpstr>
      <vt:lpstr>Programiranjem stvaramo priče</vt:lpstr>
      <vt:lpstr>Programiranjem stvaramo priče</vt:lpstr>
      <vt:lpstr>Zapamti!</vt:lpstr>
      <vt:lpstr>Programiranjem stvaramo priče</vt:lpstr>
      <vt:lpstr>Programiranjem stvaramo priče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Željka Knezović</dc:creator>
  <cp:lastModifiedBy>Željka Knezović</cp:lastModifiedBy>
  <cp:revision>34</cp:revision>
  <dcterms:created xsi:type="dcterms:W3CDTF">2020-09-14T18:15:26Z</dcterms:created>
  <dcterms:modified xsi:type="dcterms:W3CDTF">2021-01-07T06:53:00Z</dcterms:modified>
</cp:coreProperties>
</file>