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00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83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85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85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22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7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93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734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357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234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8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9A762-3FBF-4EFD-BB11-F06CE3B40CFC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46174-7398-495E-AEEB-7EF48D374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55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7769"/>
              </p:ext>
            </p:extLst>
          </p:nvPr>
        </p:nvGraphicFramePr>
        <p:xfrm>
          <a:off x="0" y="2"/>
          <a:ext cx="12192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365692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655493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4113952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328666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Ponedjeljak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sendvič sa šunkom i sirom</a:t>
                      </a:r>
                      <a:r>
                        <a:rPr lang="hr-HR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kakao</a:t>
                      </a:r>
                      <a:r>
                        <a:rPr lang="hr-H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voće</a:t>
                      </a:r>
                      <a:endParaRPr lang="hr-HR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goveđa juha, pileći ražnjići, pire krumpir s mrkvom, salata, kruh</a:t>
                      </a:r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31115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UTORAK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mliječno pecivo, jogurt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pileća juha, tijesto </a:t>
                      </a:r>
                      <a:r>
                        <a:rPr lang="hr-HR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bolognese</a:t>
                      </a:r>
                      <a:r>
                        <a:rPr lang="hr-H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salata, kruh</a:t>
                      </a:r>
                      <a:endParaRPr lang="hr-HR" sz="2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2199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SRIJEDA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kukuruzno pecivo (kravata), čaj, voće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juha od rajčice, teleći rižoto, salata, kruh</a:t>
                      </a:r>
                      <a:endParaRPr lang="hr-HR" sz="2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2151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ČETVRTAK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Čokolino, voće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effectLst/>
                          <a:latin typeface="inherit"/>
                        </a:rPr>
                        <a:t>varivo od graha, suho meso, kruh, salata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dirty="0"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05553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PETAK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čokoladne žitne pahuljice s mlijekom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juha od povrća, oslić na žaru, blitva, kruh</a:t>
                      </a:r>
                      <a:endParaRPr lang="hr-HR" sz="2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85834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hr-HR" sz="4800" dirty="0" smtClean="0">
                          <a:solidFill>
                            <a:schemeClr val="bg1"/>
                          </a:solidFill>
                        </a:rPr>
                        <a:t>JELOVNIK</a:t>
                      </a:r>
                      <a:endParaRPr lang="hr-HR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MLIJEČNI</a:t>
                      </a:r>
                      <a:r>
                        <a:rPr lang="hr-HR" sz="3600" baseline="0" dirty="0" smtClean="0"/>
                        <a:t> OBROK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dirty="0" smtClean="0">
                          <a:solidFill>
                            <a:schemeClr val="tx1"/>
                          </a:solidFill>
                        </a:rPr>
                        <a:t>RUČAK</a:t>
                      </a:r>
                      <a:endParaRPr lang="hr-HR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800" dirty="0" smtClean="0"/>
                        <a:t>UŽINA</a:t>
                      </a:r>
                      <a:endParaRPr lang="hr-HR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672729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00" y="2"/>
            <a:ext cx="3035300" cy="120173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00" y="1201740"/>
            <a:ext cx="3035300" cy="110918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00" y="2352359"/>
            <a:ext cx="3035300" cy="112236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00" y="3447418"/>
            <a:ext cx="3035300" cy="120173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00" y="4649156"/>
            <a:ext cx="3035300" cy="108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21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</Words>
  <Application>Microsoft Office PowerPoint</Application>
  <PresentationFormat>Široki zaslon</PresentationFormat>
  <Paragraphs>19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3</cp:revision>
  <dcterms:created xsi:type="dcterms:W3CDTF">2018-11-20T16:32:19Z</dcterms:created>
  <dcterms:modified xsi:type="dcterms:W3CDTF">2018-11-20T16:49:32Z</dcterms:modified>
</cp:coreProperties>
</file>