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4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7FFE-C375-4392-9699-568236BF892E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FD9C-7B24-4DF1-ACF9-5DFE4C299D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267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7FFE-C375-4392-9699-568236BF892E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FD9C-7B24-4DF1-ACF9-5DFE4C299D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2621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7FFE-C375-4392-9699-568236BF892E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FD9C-7B24-4DF1-ACF9-5DFE4C299D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260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7FFE-C375-4392-9699-568236BF892E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FD9C-7B24-4DF1-ACF9-5DFE4C299D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7318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7FFE-C375-4392-9699-568236BF892E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FD9C-7B24-4DF1-ACF9-5DFE4C299D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369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7FFE-C375-4392-9699-568236BF892E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FD9C-7B24-4DF1-ACF9-5DFE4C299D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5030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7FFE-C375-4392-9699-568236BF892E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FD9C-7B24-4DF1-ACF9-5DFE4C299D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4277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7FFE-C375-4392-9699-568236BF892E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FD9C-7B24-4DF1-ACF9-5DFE4C299D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534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7FFE-C375-4392-9699-568236BF892E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FD9C-7B24-4DF1-ACF9-5DFE4C299D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944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7FFE-C375-4392-9699-568236BF892E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FD9C-7B24-4DF1-ACF9-5DFE4C299D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62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7FFE-C375-4392-9699-568236BF892E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FD9C-7B24-4DF1-ACF9-5DFE4C299D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520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B7FFE-C375-4392-9699-568236BF892E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DFD9C-7B24-4DF1-ACF9-5DFE4C299D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46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 rot="21280341">
            <a:off x="446995" y="906343"/>
            <a:ext cx="7772400" cy="1470025"/>
          </a:xfrm>
        </p:spPr>
        <p:txBody>
          <a:bodyPr>
            <a:noAutofit/>
          </a:bodyPr>
          <a:lstStyle/>
          <a:p>
            <a:r>
              <a:rPr lang="hr-HR" sz="11500" dirty="0" smtClean="0">
                <a:solidFill>
                  <a:schemeClr val="accent4">
                    <a:lumMod val="75000"/>
                  </a:schemeClr>
                </a:solidFill>
              </a:rPr>
              <a:t>RUŽMARIN</a:t>
            </a:r>
            <a:endParaRPr lang="hr-HR" sz="115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699792" y="5733256"/>
            <a:ext cx="6400800" cy="1032520"/>
          </a:xfrm>
        </p:spPr>
        <p:txBody>
          <a:bodyPr/>
          <a:lstStyle/>
          <a:p>
            <a:r>
              <a:rPr lang="hr-HR" dirty="0" smtClean="0"/>
              <a:t>Iva Barun i Petra </a:t>
            </a:r>
            <a:r>
              <a:rPr lang="hr-HR" dirty="0" err="1" smtClean="0"/>
              <a:t>Škledar</a:t>
            </a:r>
            <a:r>
              <a:rPr lang="hr-HR" dirty="0" smtClean="0"/>
              <a:t> iz 6. b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276872"/>
            <a:ext cx="6311293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8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KOZMETIKA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Ružmarin simulira cirkulaciju, osvježava i hrani kožu </a:t>
            </a:r>
          </a:p>
          <a:p>
            <a:r>
              <a:rPr lang="hr-HR" dirty="0"/>
              <a:t>k</a:t>
            </a:r>
            <a:r>
              <a:rPr lang="hr-HR" dirty="0" smtClean="0"/>
              <a:t>oristi se kod celulita, proširenih vena, umornih nogu</a:t>
            </a:r>
          </a:p>
          <a:p>
            <a:r>
              <a:rPr lang="hr-HR" dirty="0" smtClean="0"/>
              <a:t> njegova esencija djeluje energetski na cijeli organizam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628800"/>
            <a:ext cx="3460948" cy="4614597"/>
          </a:xfrm>
        </p:spPr>
      </p:pic>
    </p:spTree>
    <p:extLst>
      <p:ext uri="{BB962C8B-B14F-4D97-AF65-F5344CB8AC3E}">
        <p14:creationId xmlns:p14="http://schemas.microsoft.com/office/powerpoint/2010/main" val="72645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PROIZVODI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Melem</a:t>
            </a:r>
          </a:p>
          <a:p>
            <a:r>
              <a:rPr lang="hr-HR" dirty="0" smtClean="0"/>
              <a:t>Ulje</a:t>
            </a:r>
          </a:p>
          <a:p>
            <a:r>
              <a:rPr lang="hr-HR" dirty="0" smtClean="0"/>
              <a:t>Čaj</a:t>
            </a:r>
          </a:p>
          <a:p>
            <a:r>
              <a:rPr lang="hr-HR" dirty="0" smtClean="0"/>
              <a:t>Šampon</a:t>
            </a:r>
          </a:p>
          <a:p>
            <a:r>
              <a:rPr lang="hr-HR" dirty="0" smtClean="0"/>
              <a:t>Sapun</a:t>
            </a:r>
          </a:p>
          <a:p>
            <a:r>
              <a:rPr lang="hr-HR" dirty="0"/>
              <a:t>D</a:t>
            </a:r>
            <a:r>
              <a:rPr lang="hr-HR" dirty="0" smtClean="0"/>
              <a:t>ezodorans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916832"/>
            <a:ext cx="2592288" cy="2592288"/>
          </a:xfr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077072"/>
            <a:ext cx="5040560" cy="252028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340768"/>
            <a:ext cx="260032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4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IZRADA SAPUNA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hr-HR" dirty="0" smtClean="0"/>
              <a:t>Upotrijebiti 150 g svježeg, još mekoga običnoga sapuna ili izribati već stvrdnutog od pahuljice. </a:t>
            </a:r>
          </a:p>
          <a:p>
            <a:pPr marL="514350" indent="-514350">
              <a:buAutoNum type="arabicPeriod"/>
            </a:pPr>
            <a:r>
              <a:rPr lang="hr-HR" dirty="0" smtClean="0"/>
              <a:t>Po želji pripremiti 90 ml čaja( npr. kamilice, lipe, šipka…)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712940" y="1548472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3. Zagrijati čaj s 40 ml limunova soka i sapuna, a potom ohladiti</a:t>
            </a:r>
          </a:p>
          <a:p>
            <a:pPr marL="0" indent="0">
              <a:buNone/>
            </a:pPr>
            <a:r>
              <a:rPr lang="hr-HR" dirty="0" smtClean="0"/>
              <a:t>4. Dodati 1 do ½ jušne žlice nasitno nasjeckati ružmarin</a:t>
            </a:r>
          </a:p>
          <a:p>
            <a:pPr marL="0" indent="0">
              <a:buNone/>
            </a:pPr>
            <a:r>
              <a:rPr lang="hr-HR" dirty="0" smtClean="0"/>
              <a:t>5. Jednu jušnu žlicu zobenih pahuljica i 6 kapi eteričnog ulja po želji. </a:t>
            </a:r>
            <a:r>
              <a:rPr lang="hr-HR" dirty="0" err="1" smtClean="0"/>
              <a:t>Prelijati</a:t>
            </a:r>
            <a:r>
              <a:rPr lang="hr-HR" dirty="0" smtClean="0"/>
              <a:t> u kalup.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841776"/>
            <a:ext cx="2016224" cy="201622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16632"/>
            <a:ext cx="1907704" cy="143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34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MOGUĆNOSTI KORIŠTENJA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Za poboljšanje pamćenja i koncentracije</a:t>
            </a:r>
          </a:p>
          <a:p>
            <a:r>
              <a:rPr lang="hr-HR" dirty="0" smtClean="0"/>
              <a:t>Protiv depresije</a:t>
            </a:r>
          </a:p>
          <a:p>
            <a:r>
              <a:rPr lang="hr-HR" dirty="0" smtClean="0"/>
              <a:t>Kod glavobolje</a:t>
            </a:r>
          </a:p>
          <a:p>
            <a:r>
              <a:rPr lang="hr-HR" dirty="0" smtClean="0"/>
              <a:t>Kao prirodni antibiotik</a:t>
            </a:r>
          </a:p>
          <a:p>
            <a:r>
              <a:rPr lang="hr-HR" dirty="0" smtClean="0"/>
              <a:t>Kod bolova u mišićima</a:t>
            </a:r>
          </a:p>
          <a:p>
            <a:r>
              <a:rPr lang="hr-HR" dirty="0" smtClean="0"/>
              <a:t>Kod gihta i reumatizma</a:t>
            </a:r>
          </a:p>
          <a:p>
            <a:r>
              <a:rPr lang="hr-HR" dirty="0" smtClean="0"/>
              <a:t>Kod probavnih smetnji i grčeva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Za stimulaciju rada bubrega</a:t>
            </a:r>
          </a:p>
          <a:p>
            <a:r>
              <a:rPr lang="hr-HR" dirty="0" smtClean="0"/>
              <a:t>Kod otpadanja kose i </a:t>
            </a:r>
            <a:r>
              <a:rPr lang="hr-HR" dirty="0"/>
              <a:t>p</a:t>
            </a:r>
            <a:r>
              <a:rPr lang="hr-HR" dirty="0" smtClean="0"/>
              <a:t>rhuti</a:t>
            </a:r>
          </a:p>
          <a:p>
            <a:r>
              <a:rPr lang="hr-HR" dirty="0" smtClean="0"/>
              <a:t>Kao prirodni afrodizijak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149080"/>
            <a:ext cx="3319321" cy="239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6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SLANI KEKSI S RUŽMARINOM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SASTOJCI:</a:t>
            </a:r>
          </a:p>
          <a:p>
            <a:pPr marL="0" indent="0">
              <a:buNone/>
            </a:pPr>
            <a:r>
              <a:rPr lang="hr-HR" dirty="0" smtClean="0"/>
              <a:t>200 g brašna</a:t>
            </a:r>
          </a:p>
          <a:p>
            <a:pPr marL="0" indent="0">
              <a:buNone/>
            </a:pPr>
            <a:r>
              <a:rPr lang="hr-HR" dirty="0" smtClean="0"/>
              <a:t>2 žumanjka</a:t>
            </a:r>
          </a:p>
          <a:p>
            <a:pPr marL="0" indent="0">
              <a:buNone/>
            </a:pPr>
            <a:r>
              <a:rPr lang="hr-HR" dirty="0" smtClean="0"/>
              <a:t>2 cijela jaja</a:t>
            </a:r>
          </a:p>
          <a:p>
            <a:pPr marL="0" indent="0">
              <a:buNone/>
            </a:pPr>
            <a:r>
              <a:rPr lang="hr-HR" dirty="0" smtClean="0"/>
              <a:t>4 žlice ulja</a:t>
            </a:r>
          </a:p>
          <a:p>
            <a:pPr marL="0" indent="0">
              <a:buNone/>
            </a:pPr>
            <a:r>
              <a:rPr lang="hr-HR" dirty="0" smtClean="0"/>
              <a:t>25 g parmezana ili sličnog ribanog sira</a:t>
            </a:r>
          </a:p>
          <a:p>
            <a:pPr marL="0" indent="0">
              <a:buNone/>
            </a:pPr>
            <a:r>
              <a:rPr lang="hr-HR" dirty="0" smtClean="0"/>
              <a:t>2 grančice svježeg ružmarina</a:t>
            </a:r>
          </a:p>
          <a:p>
            <a:pPr marL="0" indent="0">
              <a:buNone/>
            </a:pPr>
            <a:r>
              <a:rPr lang="hr-HR" dirty="0" smtClean="0"/>
              <a:t>sol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72816"/>
            <a:ext cx="4197615" cy="3024336"/>
          </a:xfrm>
        </p:spPr>
      </p:pic>
    </p:spTree>
    <p:extLst>
      <p:ext uri="{BB962C8B-B14F-4D97-AF65-F5344CB8AC3E}">
        <p14:creationId xmlns:p14="http://schemas.microsoft.com/office/powerpoint/2010/main" val="159578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SLANI KREKERI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200 g </a:t>
            </a:r>
            <a:r>
              <a:rPr lang="hr-HR" dirty="0" err="1" smtClean="0"/>
              <a:t>svenamijenskog</a:t>
            </a:r>
            <a:r>
              <a:rPr lang="hr-HR" dirty="0" smtClean="0"/>
              <a:t> brašna</a:t>
            </a:r>
          </a:p>
          <a:p>
            <a:r>
              <a:rPr lang="hr-HR" dirty="0" smtClean="0"/>
              <a:t>2 velike žlice kukuruznog brašna</a:t>
            </a:r>
          </a:p>
          <a:p>
            <a:r>
              <a:rPr lang="hr-HR" dirty="0" smtClean="0"/>
              <a:t>1 mala žlica soli</a:t>
            </a:r>
          </a:p>
          <a:p>
            <a:r>
              <a:rPr lang="hr-HR" dirty="0" smtClean="0"/>
              <a:t>½ male žlice papra </a:t>
            </a:r>
          </a:p>
          <a:p>
            <a:r>
              <a:rPr lang="hr-HR" dirty="0" smtClean="0"/>
              <a:t>½ male žlice šećera</a:t>
            </a:r>
          </a:p>
          <a:p>
            <a:r>
              <a:rPr lang="hr-HR" dirty="0" smtClean="0"/>
              <a:t>2 velike žlice sjeckanih oraha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100 g hladnog putra</a:t>
            </a:r>
          </a:p>
          <a:p>
            <a:r>
              <a:rPr lang="hr-HR" dirty="0" smtClean="0"/>
              <a:t>3 velike žlice maslinovog ulja</a:t>
            </a:r>
          </a:p>
          <a:p>
            <a:r>
              <a:rPr lang="hr-HR" dirty="0" smtClean="0"/>
              <a:t>7 žlica ledene vode </a:t>
            </a:r>
          </a:p>
          <a:p>
            <a:r>
              <a:rPr lang="hr-HR" dirty="0" smtClean="0"/>
              <a:t>Ružmarin i kim za posipanje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509120"/>
            <a:ext cx="3528392" cy="219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83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236</Words>
  <Application>Microsoft Office PowerPoint</Application>
  <PresentationFormat>Prikaz na zaslonu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Tema sustava Office</vt:lpstr>
      <vt:lpstr>RUŽMARIN</vt:lpstr>
      <vt:lpstr>KOZMETIKA</vt:lpstr>
      <vt:lpstr>PROIZVODI</vt:lpstr>
      <vt:lpstr>IZRADA SAPUNA</vt:lpstr>
      <vt:lpstr>MOGUĆNOSTI KORIŠTENJA</vt:lpstr>
      <vt:lpstr>SLANI KEKSI S RUŽMARINOM</vt:lpstr>
      <vt:lpstr>SLANI KREKERI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RUŽMARIN</dc:title>
  <dc:creator>Windows korisnik</dc:creator>
  <cp:lastModifiedBy>Windows korisnik</cp:lastModifiedBy>
  <cp:revision>6</cp:revision>
  <dcterms:created xsi:type="dcterms:W3CDTF">2017-05-22T07:56:26Z</dcterms:created>
  <dcterms:modified xsi:type="dcterms:W3CDTF">2017-05-22T09:19:55Z</dcterms:modified>
</cp:coreProperties>
</file>