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224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10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03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74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23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00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81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9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337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77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536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1A57-3AB5-4F2D-81C9-CFE73080F85A}" type="datetimeFigureOut">
              <a:rPr lang="hr-HR" smtClean="0"/>
              <a:t>29.1.2017.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EC75-73AB-41FC-9FCE-8410C8299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94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2529" b="31261"/>
          <a:stretch/>
        </p:blipFill>
        <p:spPr>
          <a:xfrm>
            <a:off x="1830274" y="466556"/>
            <a:ext cx="7850753" cy="63914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9771" y="1393371"/>
            <a:ext cx="1277258" cy="261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ight Arrow 4"/>
          <p:cNvSpPr/>
          <p:nvPr/>
        </p:nvSpPr>
        <p:spPr>
          <a:xfrm>
            <a:off x="3933371" y="1393371"/>
            <a:ext cx="406400" cy="2612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04" y="1262743"/>
            <a:ext cx="10135304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2042" b="32538"/>
          <a:stretch/>
        </p:blipFill>
        <p:spPr>
          <a:xfrm>
            <a:off x="678997" y="497283"/>
            <a:ext cx="10889609" cy="60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339" t="3918" r="33379" b="33383"/>
          <a:stretch/>
        </p:blipFill>
        <p:spPr>
          <a:xfrm>
            <a:off x="519339" y="493485"/>
            <a:ext cx="10857094" cy="5631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42400" y="4963886"/>
            <a:ext cx="1001486" cy="449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ight Arrow 3"/>
          <p:cNvSpPr/>
          <p:nvPr/>
        </p:nvSpPr>
        <p:spPr>
          <a:xfrm>
            <a:off x="8636000" y="5058228"/>
            <a:ext cx="406400" cy="2612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66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4" y="127265"/>
            <a:ext cx="11745232" cy="660346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1509829" y="566057"/>
            <a:ext cx="203200" cy="33382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8000" b="1" dirty="0" smtClean="0"/>
              <a:t>INTERNET</a:t>
            </a:r>
            <a:endParaRPr lang="hr-HR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14" y="1545545"/>
            <a:ext cx="9075057" cy="51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1254" y="1119116"/>
            <a:ext cx="1351128" cy="259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4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96" t="16371" r="32973" b="16115"/>
          <a:stretch/>
        </p:blipFill>
        <p:spPr>
          <a:xfrm>
            <a:off x="3359624" y="530679"/>
            <a:ext cx="5472751" cy="63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22170" y="490736"/>
            <a:ext cx="5428343" cy="6243811"/>
            <a:chOff x="3222170" y="490736"/>
            <a:chExt cx="5428343" cy="62438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2170" y="490736"/>
              <a:ext cx="5428343" cy="624381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161267" y="5355553"/>
              <a:ext cx="1107419" cy="4791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2804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983" y="613886"/>
            <a:ext cx="5122033" cy="58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62514" y="340483"/>
            <a:ext cx="5370286" cy="6177033"/>
            <a:chOff x="3062514" y="340483"/>
            <a:chExt cx="5370286" cy="61770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2514" y="340483"/>
              <a:ext cx="5370286" cy="617703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167672" y="5198931"/>
              <a:ext cx="928049" cy="368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0925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LOCAL AREA NETWORK (LAN)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95" y="1351128"/>
            <a:ext cx="9794774" cy="55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METROPOLITAN AREA NETWORK (MAN)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8" y="1340893"/>
            <a:ext cx="9476238" cy="53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WIDE AREA NETWORK </a:t>
            </a:r>
            <a:r>
              <a:rPr lang="hr-HR" b="1" dirty="0" smtClean="0"/>
              <a:t>(WAN)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37" y="1460370"/>
            <a:ext cx="9312597" cy="52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AREA NETWORK (LAN)</vt:lpstr>
      <vt:lpstr>METROPOLITAN AREA NETWORK (MAN)</vt:lpstr>
      <vt:lpstr>WIDE AREA NETWORK (WAN)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Vlatka Pavić</dc:creator>
  <cp:lastModifiedBy>Vlatka Pavić</cp:lastModifiedBy>
  <cp:revision>6</cp:revision>
  <dcterms:created xsi:type="dcterms:W3CDTF">2017-01-29T18:51:33Z</dcterms:created>
  <dcterms:modified xsi:type="dcterms:W3CDTF">2017-01-29T19:08:41Z</dcterms:modified>
</cp:coreProperties>
</file>