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F13"/>
    <a:srgbClr val="EBEF57"/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1A91-2184-4B87-BC06-49D3EA81446F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778F-3E9D-4E17-96C6-BF815504C5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1A91-2184-4B87-BC06-49D3EA81446F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778F-3E9D-4E17-96C6-BF815504C5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1A91-2184-4B87-BC06-49D3EA81446F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778F-3E9D-4E17-96C6-BF815504C5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1A91-2184-4B87-BC06-49D3EA81446F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778F-3E9D-4E17-96C6-BF815504C5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1A91-2184-4B87-BC06-49D3EA81446F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778F-3E9D-4E17-96C6-BF815504C5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1A91-2184-4B87-BC06-49D3EA81446F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778F-3E9D-4E17-96C6-BF815504C5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1A91-2184-4B87-BC06-49D3EA81446F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778F-3E9D-4E17-96C6-BF815504C5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1A91-2184-4B87-BC06-49D3EA81446F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778F-3E9D-4E17-96C6-BF815504C5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1A91-2184-4B87-BC06-49D3EA81446F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778F-3E9D-4E17-96C6-BF815504C5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1A91-2184-4B87-BC06-49D3EA81446F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778F-3E9D-4E17-96C6-BF815504C5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1A91-2184-4B87-BC06-49D3EA81446F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778F-3E9D-4E17-96C6-BF815504C5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1A91-2184-4B87-BC06-49D3EA81446F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3778F-3E9D-4E17-96C6-BF815504C52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2022500" y="2130235"/>
            <a:ext cx="4135917" cy="4427530"/>
            <a:chOff x="3597620" y="565209"/>
            <a:chExt cx="4135917" cy="4427530"/>
          </a:xfrm>
        </p:grpSpPr>
        <p:sp>
          <p:nvSpPr>
            <p:cNvPr id="4" name="Rectangle 3"/>
            <p:cNvSpPr/>
            <p:nvPr/>
          </p:nvSpPr>
          <p:spPr>
            <a:xfrm>
              <a:off x="3845105" y="565209"/>
              <a:ext cx="3888432" cy="38884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EBEF57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Flowchart: Delay 20"/>
            <p:cNvSpPr/>
            <p:nvPr/>
          </p:nvSpPr>
          <p:spPr>
            <a:xfrm>
              <a:off x="3845105" y="565209"/>
              <a:ext cx="648072" cy="936104"/>
            </a:xfrm>
            <a:prstGeom prst="flowChartDelay">
              <a:avLst/>
            </a:prstGeom>
            <a:solidFill>
              <a:srgbClr val="EBEF57"/>
            </a:solidFill>
            <a:ln>
              <a:solidFill>
                <a:srgbClr val="DADF13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Oval 19"/>
            <p:cNvSpPr/>
            <p:nvPr/>
          </p:nvSpPr>
          <p:spPr>
            <a:xfrm>
              <a:off x="6653417" y="565209"/>
              <a:ext cx="1080120" cy="1224136"/>
            </a:xfrm>
            <a:prstGeom prst="ellipse">
              <a:avLst/>
            </a:prstGeom>
            <a:solidFill>
              <a:srgbClr val="EBEF57"/>
            </a:solidFill>
            <a:ln>
              <a:solidFill>
                <a:srgbClr val="DADF13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Chord 18"/>
            <p:cNvSpPr/>
            <p:nvPr/>
          </p:nvSpPr>
          <p:spPr>
            <a:xfrm rot="6789348">
              <a:off x="5334190" y="3319210"/>
              <a:ext cx="1810362" cy="1536696"/>
            </a:xfrm>
            <a:prstGeom prst="chord">
              <a:avLst/>
            </a:prstGeom>
            <a:solidFill>
              <a:srgbClr val="EBEF57"/>
            </a:solidFill>
            <a:ln>
              <a:solidFill>
                <a:srgbClr val="DADF13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Flowchart: Delay 16"/>
            <p:cNvSpPr/>
            <p:nvPr/>
          </p:nvSpPr>
          <p:spPr>
            <a:xfrm rot="5400000">
              <a:off x="5105245" y="2941473"/>
              <a:ext cx="1368152" cy="1368152"/>
            </a:xfrm>
            <a:prstGeom prst="flowChartDelay">
              <a:avLst/>
            </a:prstGeom>
            <a:solidFill>
              <a:srgbClr val="FF0000"/>
            </a:solidFill>
            <a:ln>
              <a:solidFill>
                <a:srgbClr val="8E0000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val 15"/>
            <p:cNvSpPr/>
            <p:nvPr/>
          </p:nvSpPr>
          <p:spPr>
            <a:xfrm>
              <a:off x="4709201" y="1573321"/>
              <a:ext cx="1080120" cy="1224136"/>
            </a:xfrm>
            <a:prstGeom prst="ellipse">
              <a:avLst/>
            </a:prstGeom>
            <a:solidFill>
              <a:srgbClr val="EBEF57"/>
            </a:solidFill>
            <a:ln>
              <a:solidFill>
                <a:srgbClr val="DADF13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Oval 4"/>
            <p:cNvSpPr/>
            <p:nvPr/>
          </p:nvSpPr>
          <p:spPr>
            <a:xfrm>
              <a:off x="6005345" y="781233"/>
              <a:ext cx="1512168" cy="1584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Oval 5"/>
            <p:cNvSpPr/>
            <p:nvPr/>
          </p:nvSpPr>
          <p:spPr>
            <a:xfrm>
              <a:off x="4061129" y="781233"/>
              <a:ext cx="1512168" cy="1584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39271" y="2941474"/>
              <a:ext cx="28803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51339" y="2941473"/>
              <a:ext cx="28803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Chord 14"/>
            <p:cNvSpPr/>
            <p:nvPr/>
          </p:nvSpPr>
          <p:spPr>
            <a:xfrm rot="12088675">
              <a:off x="3597620" y="3364832"/>
              <a:ext cx="783003" cy="697541"/>
            </a:xfrm>
            <a:prstGeom prst="chord">
              <a:avLst/>
            </a:prstGeom>
            <a:solidFill>
              <a:srgbClr val="EBEF57"/>
            </a:solidFill>
            <a:ln>
              <a:solidFill>
                <a:srgbClr val="DADF13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Flowchart: Delay 17"/>
            <p:cNvSpPr/>
            <p:nvPr/>
          </p:nvSpPr>
          <p:spPr>
            <a:xfrm rot="10800000">
              <a:off x="7157473" y="2581433"/>
              <a:ext cx="576064" cy="936104"/>
            </a:xfrm>
            <a:prstGeom prst="flowChartDelay">
              <a:avLst/>
            </a:prstGeom>
            <a:solidFill>
              <a:srgbClr val="EBEF57"/>
            </a:solidFill>
            <a:ln>
              <a:solidFill>
                <a:srgbClr val="DADF13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6095355" y="889245"/>
              <a:ext cx="1332148" cy="133214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" name="Elipsa 1"/>
            <p:cNvSpPr/>
            <p:nvPr/>
          </p:nvSpPr>
          <p:spPr>
            <a:xfrm>
              <a:off x="4151139" y="889245"/>
              <a:ext cx="1332148" cy="133214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Oval 7"/>
            <p:cNvSpPr/>
            <p:nvPr/>
          </p:nvSpPr>
          <p:spPr>
            <a:xfrm>
              <a:off x="6509401" y="853241"/>
              <a:ext cx="720080" cy="792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Oval 9"/>
            <p:cNvSpPr/>
            <p:nvPr/>
          </p:nvSpPr>
          <p:spPr>
            <a:xfrm>
              <a:off x="6293377" y="1717337"/>
              <a:ext cx="432048" cy="504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Oval 6"/>
            <p:cNvSpPr/>
            <p:nvPr/>
          </p:nvSpPr>
          <p:spPr>
            <a:xfrm>
              <a:off x="4565185" y="853241"/>
              <a:ext cx="720080" cy="792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val 8"/>
            <p:cNvSpPr/>
            <p:nvPr/>
          </p:nvSpPr>
          <p:spPr>
            <a:xfrm>
              <a:off x="4349161" y="1717337"/>
              <a:ext cx="432048" cy="504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Prikaz na zaslonu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Theme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učenik</cp:lastModifiedBy>
  <cp:revision>5</cp:revision>
  <dcterms:created xsi:type="dcterms:W3CDTF">2015-11-09T13:50:18Z</dcterms:created>
  <dcterms:modified xsi:type="dcterms:W3CDTF">2015-11-09T15:24:16Z</dcterms:modified>
</cp:coreProperties>
</file>