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99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BEE5-1597-4CBF-903A-88493F853699}" type="datetimeFigureOut">
              <a:rPr lang="hr-HR" smtClean="0"/>
              <a:t>9.11.2015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6DE3-8040-4C4F-A7EC-2942B686C2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BEE5-1597-4CBF-903A-88493F853699}" type="datetimeFigureOut">
              <a:rPr lang="hr-HR" smtClean="0"/>
              <a:t>9.11.2015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6DE3-8040-4C4F-A7EC-2942B686C2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BEE5-1597-4CBF-903A-88493F853699}" type="datetimeFigureOut">
              <a:rPr lang="hr-HR" smtClean="0"/>
              <a:t>9.11.2015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6DE3-8040-4C4F-A7EC-2942B686C2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BEE5-1597-4CBF-903A-88493F853699}" type="datetimeFigureOut">
              <a:rPr lang="hr-HR" smtClean="0"/>
              <a:t>9.11.2015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6DE3-8040-4C4F-A7EC-2942B686C2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BEE5-1597-4CBF-903A-88493F853699}" type="datetimeFigureOut">
              <a:rPr lang="hr-HR" smtClean="0"/>
              <a:t>9.11.2015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6DE3-8040-4C4F-A7EC-2942B686C2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BEE5-1597-4CBF-903A-88493F853699}" type="datetimeFigureOut">
              <a:rPr lang="hr-HR" smtClean="0"/>
              <a:t>9.11.2015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6DE3-8040-4C4F-A7EC-2942B686C2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BEE5-1597-4CBF-903A-88493F853699}" type="datetimeFigureOut">
              <a:rPr lang="hr-HR" smtClean="0"/>
              <a:t>9.11.2015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6DE3-8040-4C4F-A7EC-2942B686C2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BEE5-1597-4CBF-903A-88493F853699}" type="datetimeFigureOut">
              <a:rPr lang="hr-HR" smtClean="0"/>
              <a:t>9.11.2015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6DE3-8040-4C4F-A7EC-2942B686C2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BEE5-1597-4CBF-903A-88493F853699}" type="datetimeFigureOut">
              <a:rPr lang="hr-HR" smtClean="0"/>
              <a:t>9.11.2015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6DE3-8040-4C4F-A7EC-2942B686C2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BEE5-1597-4CBF-903A-88493F853699}" type="datetimeFigureOut">
              <a:rPr lang="hr-HR" smtClean="0"/>
              <a:t>9.11.2015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6DE3-8040-4C4F-A7EC-2942B686C2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BEE5-1597-4CBF-903A-88493F853699}" type="datetimeFigureOut">
              <a:rPr lang="hr-HR" smtClean="0"/>
              <a:t>9.11.2015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86DE3-8040-4C4F-A7EC-2942B686C2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ABEE5-1597-4CBF-903A-88493F853699}" type="datetimeFigureOut">
              <a:rPr lang="hr-HR" smtClean="0"/>
              <a:t>9.11.2015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86DE3-8040-4C4F-A7EC-2942B686C2E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/>
              <a:t>Macak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1475656" cy="1967541"/>
          </a:xfrm>
          <a:prstGeom prst="rect">
            <a:avLst/>
          </a:prstGeom>
        </p:spPr>
      </p:pic>
      <p:grpSp>
        <p:nvGrpSpPr>
          <p:cNvPr id="72" name="Group 71"/>
          <p:cNvGrpSpPr/>
          <p:nvPr/>
        </p:nvGrpSpPr>
        <p:grpSpPr>
          <a:xfrm>
            <a:off x="2267744" y="332656"/>
            <a:ext cx="5990654" cy="6381328"/>
            <a:chOff x="3131840" y="545080"/>
            <a:chExt cx="5846638" cy="6312920"/>
          </a:xfrm>
        </p:grpSpPr>
        <p:grpSp>
          <p:nvGrpSpPr>
            <p:cNvPr id="71" name="Group 70"/>
            <p:cNvGrpSpPr/>
            <p:nvPr/>
          </p:nvGrpSpPr>
          <p:grpSpPr>
            <a:xfrm>
              <a:off x="3131840" y="545080"/>
              <a:ext cx="5846638" cy="6312920"/>
              <a:chOff x="2273714" y="586773"/>
              <a:chExt cx="5840668" cy="6274827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2699792" y="1916832"/>
                <a:ext cx="2952328" cy="23762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843808" y="2780928"/>
                <a:ext cx="648072" cy="7200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923928" y="2564904"/>
                <a:ext cx="864096" cy="93610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843808" y="2924944"/>
                <a:ext cx="576064" cy="576064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923928" y="2708920"/>
                <a:ext cx="792088" cy="792088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923928" y="2780928"/>
                <a:ext cx="648072" cy="64807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843808" y="2996952"/>
                <a:ext cx="468000" cy="468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131848" y="3284984"/>
                <a:ext cx="72000" cy="72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283968" y="3212976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8" name="Flowchart: Stored Data 27"/>
              <p:cNvSpPr/>
              <p:nvPr/>
            </p:nvSpPr>
            <p:spPr>
              <a:xfrm rot="5400000">
                <a:off x="3835698" y="780926"/>
                <a:ext cx="752522" cy="2880320"/>
              </a:xfrm>
              <a:prstGeom prst="flowChartOnlineStorage">
                <a:avLst/>
              </a:prstGeom>
              <a:solidFill>
                <a:srgbClr val="FF0066"/>
              </a:solidFill>
              <a:ln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9" name="Oval 28"/>
              <p:cNvSpPr/>
              <p:nvPr/>
            </p:nvSpPr>
            <p:spPr>
              <a:xfrm rot="2880620">
                <a:off x="2489738" y="1790244"/>
                <a:ext cx="648072" cy="1080120"/>
              </a:xfrm>
              <a:prstGeom prst="ellipse">
                <a:avLst/>
              </a:prstGeom>
              <a:solidFill>
                <a:srgbClr val="FF0066"/>
              </a:solidFill>
              <a:ln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0" name="Oval 29"/>
              <p:cNvSpPr/>
              <p:nvPr/>
            </p:nvSpPr>
            <p:spPr>
              <a:xfrm rot="7565000">
                <a:off x="5163296" y="1740696"/>
                <a:ext cx="648072" cy="1080120"/>
              </a:xfrm>
              <a:prstGeom prst="ellipse">
                <a:avLst/>
              </a:prstGeom>
              <a:solidFill>
                <a:srgbClr val="FF0066"/>
              </a:solidFill>
              <a:ln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5580112" y="2636912"/>
                <a:ext cx="289670" cy="380010"/>
              </a:xfrm>
              <a:custGeom>
                <a:avLst/>
                <a:gdLst>
                  <a:gd name="connsiteX0" fmla="*/ 289670 w 289670"/>
                  <a:gd name="connsiteY0" fmla="*/ 11875 h 380010"/>
                  <a:gd name="connsiteX1" fmla="*/ 289670 w 289670"/>
                  <a:gd name="connsiteY1" fmla="*/ 11875 h 380010"/>
                  <a:gd name="connsiteX2" fmla="*/ 254044 w 289670"/>
                  <a:gd name="connsiteY2" fmla="*/ 106878 h 380010"/>
                  <a:gd name="connsiteX3" fmla="*/ 206543 w 289670"/>
                  <a:gd name="connsiteY3" fmla="*/ 178130 h 380010"/>
                  <a:gd name="connsiteX4" fmla="*/ 182792 w 289670"/>
                  <a:gd name="connsiteY4" fmla="*/ 249382 h 380010"/>
                  <a:gd name="connsiteX5" fmla="*/ 170917 w 289670"/>
                  <a:gd name="connsiteY5" fmla="*/ 285008 h 380010"/>
                  <a:gd name="connsiteX6" fmla="*/ 159042 w 289670"/>
                  <a:gd name="connsiteY6" fmla="*/ 332509 h 380010"/>
                  <a:gd name="connsiteX7" fmla="*/ 123416 w 289670"/>
                  <a:gd name="connsiteY7" fmla="*/ 356260 h 380010"/>
                  <a:gd name="connsiteX8" fmla="*/ 52164 w 289670"/>
                  <a:gd name="connsiteY8" fmla="*/ 380010 h 380010"/>
                  <a:gd name="connsiteX9" fmla="*/ 28413 w 289670"/>
                  <a:gd name="connsiteY9" fmla="*/ 308759 h 380010"/>
                  <a:gd name="connsiteX10" fmla="*/ 4663 w 289670"/>
                  <a:gd name="connsiteY10" fmla="*/ 83127 h 380010"/>
                  <a:gd name="connsiteX11" fmla="*/ 135291 w 289670"/>
                  <a:gd name="connsiteY11" fmla="*/ 35626 h 380010"/>
                  <a:gd name="connsiteX12" fmla="*/ 206543 w 289670"/>
                  <a:gd name="connsiteY12" fmla="*/ 11875 h 380010"/>
                  <a:gd name="connsiteX13" fmla="*/ 242169 w 289670"/>
                  <a:gd name="connsiteY13" fmla="*/ 0 h 380010"/>
                  <a:gd name="connsiteX14" fmla="*/ 289670 w 289670"/>
                  <a:gd name="connsiteY14" fmla="*/ 11875 h 380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89670" h="380010">
                    <a:moveTo>
                      <a:pt x="289670" y="11875"/>
                    </a:moveTo>
                    <a:lnTo>
                      <a:pt x="289670" y="11875"/>
                    </a:lnTo>
                    <a:cubicBezTo>
                      <a:pt x="277795" y="43543"/>
                      <a:pt x="269169" y="76627"/>
                      <a:pt x="254044" y="106878"/>
                    </a:cubicBezTo>
                    <a:cubicBezTo>
                      <a:pt x="241278" y="132409"/>
                      <a:pt x="206543" y="178130"/>
                      <a:pt x="206543" y="178130"/>
                    </a:cubicBezTo>
                    <a:lnTo>
                      <a:pt x="182792" y="249382"/>
                    </a:lnTo>
                    <a:cubicBezTo>
                      <a:pt x="178834" y="261257"/>
                      <a:pt x="173953" y="272864"/>
                      <a:pt x="170917" y="285008"/>
                    </a:cubicBezTo>
                    <a:cubicBezTo>
                      <a:pt x="166959" y="300842"/>
                      <a:pt x="168095" y="318929"/>
                      <a:pt x="159042" y="332509"/>
                    </a:cubicBezTo>
                    <a:cubicBezTo>
                      <a:pt x="151125" y="344384"/>
                      <a:pt x="136458" y="350463"/>
                      <a:pt x="123416" y="356260"/>
                    </a:cubicBezTo>
                    <a:cubicBezTo>
                      <a:pt x="100538" y="366428"/>
                      <a:pt x="52164" y="380010"/>
                      <a:pt x="52164" y="380010"/>
                    </a:cubicBezTo>
                    <a:cubicBezTo>
                      <a:pt x="44247" y="356260"/>
                      <a:pt x="30078" y="333739"/>
                      <a:pt x="28413" y="308759"/>
                    </a:cubicBezTo>
                    <a:cubicBezTo>
                      <a:pt x="15452" y="114344"/>
                      <a:pt x="30970" y="188361"/>
                      <a:pt x="4663" y="83127"/>
                    </a:cubicBezTo>
                    <a:cubicBezTo>
                      <a:pt x="30402" y="5907"/>
                      <a:pt x="0" y="60993"/>
                      <a:pt x="135291" y="35626"/>
                    </a:cubicBezTo>
                    <a:cubicBezTo>
                      <a:pt x="159898" y="31012"/>
                      <a:pt x="182792" y="19792"/>
                      <a:pt x="206543" y="11875"/>
                    </a:cubicBezTo>
                    <a:lnTo>
                      <a:pt x="242169" y="0"/>
                    </a:lnTo>
                    <a:lnTo>
                      <a:pt x="289670" y="11875"/>
                    </a:lnTo>
                    <a:close/>
                  </a:path>
                </a:pathLst>
              </a:custGeom>
              <a:solidFill>
                <a:srgbClr val="FF0066"/>
              </a:solidFill>
              <a:ln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470068" y="2731325"/>
                <a:ext cx="286445" cy="142504"/>
              </a:xfrm>
              <a:custGeom>
                <a:avLst/>
                <a:gdLst>
                  <a:gd name="connsiteX0" fmla="*/ 0 w 286445"/>
                  <a:gd name="connsiteY0" fmla="*/ 11875 h 142504"/>
                  <a:gd name="connsiteX1" fmla="*/ 0 w 286445"/>
                  <a:gd name="connsiteY1" fmla="*/ 11875 h 142504"/>
                  <a:gd name="connsiteX2" fmla="*/ 106877 w 286445"/>
                  <a:gd name="connsiteY2" fmla="*/ 23750 h 142504"/>
                  <a:gd name="connsiteX3" fmla="*/ 130628 w 286445"/>
                  <a:gd name="connsiteY3" fmla="*/ 59376 h 142504"/>
                  <a:gd name="connsiteX4" fmla="*/ 166254 w 286445"/>
                  <a:gd name="connsiteY4" fmla="*/ 83127 h 142504"/>
                  <a:gd name="connsiteX5" fmla="*/ 190005 w 286445"/>
                  <a:gd name="connsiteY5" fmla="*/ 118753 h 142504"/>
                  <a:gd name="connsiteX6" fmla="*/ 285007 w 286445"/>
                  <a:gd name="connsiteY6" fmla="*/ 118753 h 142504"/>
                  <a:gd name="connsiteX7" fmla="*/ 273132 w 286445"/>
                  <a:gd name="connsiteY7" fmla="*/ 11875 h 142504"/>
                  <a:gd name="connsiteX8" fmla="*/ 237506 w 286445"/>
                  <a:gd name="connsiteY8" fmla="*/ 0 h 142504"/>
                  <a:gd name="connsiteX9" fmla="*/ 71251 w 286445"/>
                  <a:gd name="connsiteY9" fmla="*/ 11875 h 142504"/>
                  <a:gd name="connsiteX10" fmla="*/ 59376 w 286445"/>
                  <a:gd name="connsiteY10" fmla="*/ 47501 h 142504"/>
                  <a:gd name="connsiteX11" fmla="*/ 106877 w 286445"/>
                  <a:gd name="connsiteY11" fmla="*/ 106878 h 142504"/>
                  <a:gd name="connsiteX12" fmla="*/ 178129 w 286445"/>
                  <a:gd name="connsiteY12" fmla="*/ 118753 h 142504"/>
                  <a:gd name="connsiteX13" fmla="*/ 249381 w 286445"/>
                  <a:gd name="connsiteY13" fmla="*/ 142504 h 142504"/>
                  <a:gd name="connsiteX14" fmla="*/ 178129 w 286445"/>
                  <a:gd name="connsiteY14" fmla="*/ 71252 h 1425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86445" h="142504">
                    <a:moveTo>
                      <a:pt x="0" y="11875"/>
                    </a:moveTo>
                    <a:lnTo>
                      <a:pt x="0" y="11875"/>
                    </a:lnTo>
                    <a:cubicBezTo>
                      <a:pt x="35626" y="15833"/>
                      <a:pt x="73190" y="11500"/>
                      <a:pt x="106877" y="23750"/>
                    </a:cubicBezTo>
                    <a:cubicBezTo>
                      <a:pt x="120290" y="28627"/>
                      <a:pt x="120536" y="49284"/>
                      <a:pt x="130628" y="59376"/>
                    </a:cubicBezTo>
                    <a:cubicBezTo>
                      <a:pt x="140720" y="69468"/>
                      <a:pt x="154379" y="75210"/>
                      <a:pt x="166254" y="83127"/>
                    </a:cubicBezTo>
                    <a:cubicBezTo>
                      <a:pt x="174171" y="95002"/>
                      <a:pt x="178860" y="109837"/>
                      <a:pt x="190005" y="118753"/>
                    </a:cubicBezTo>
                    <a:cubicBezTo>
                      <a:pt x="219218" y="142123"/>
                      <a:pt x="254573" y="124840"/>
                      <a:pt x="285007" y="118753"/>
                    </a:cubicBezTo>
                    <a:cubicBezTo>
                      <a:pt x="281049" y="83127"/>
                      <a:pt x="286445" y="45156"/>
                      <a:pt x="273132" y="11875"/>
                    </a:cubicBezTo>
                    <a:cubicBezTo>
                      <a:pt x="268483" y="253"/>
                      <a:pt x="250024" y="0"/>
                      <a:pt x="237506" y="0"/>
                    </a:cubicBezTo>
                    <a:cubicBezTo>
                      <a:pt x="181946" y="0"/>
                      <a:pt x="126669" y="7917"/>
                      <a:pt x="71251" y="11875"/>
                    </a:cubicBezTo>
                    <a:cubicBezTo>
                      <a:pt x="67293" y="23750"/>
                      <a:pt x="59376" y="34983"/>
                      <a:pt x="59376" y="47501"/>
                    </a:cubicBezTo>
                    <a:cubicBezTo>
                      <a:pt x="59376" y="77744"/>
                      <a:pt x="79521" y="97759"/>
                      <a:pt x="106877" y="106878"/>
                    </a:cubicBezTo>
                    <a:cubicBezTo>
                      <a:pt x="129720" y="114492"/>
                      <a:pt x="154770" y="112913"/>
                      <a:pt x="178129" y="118753"/>
                    </a:cubicBezTo>
                    <a:cubicBezTo>
                      <a:pt x="202417" y="124825"/>
                      <a:pt x="249381" y="142504"/>
                      <a:pt x="249381" y="142504"/>
                    </a:cubicBezTo>
                    <a:lnTo>
                      <a:pt x="178129" y="71252"/>
                    </a:lnTo>
                  </a:path>
                </a:pathLst>
              </a:custGeom>
              <a:solidFill>
                <a:srgbClr val="FF0066"/>
              </a:solidFill>
              <a:ln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470677" y="586773"/>
                <a:ext cx="3637106" cy="1762107"/>
              </a:xfrm>
              <a:custGeom>
                <a:avLst/>
                <a:gdLst>
                  <a:gd name="connsiteX0" fmla="*/ 141894 w 3637106"/>
                  <a:gd name="connsiteY0" fmla="*/ 1512726 h 1762107"/>
                  <a:gd name="connsiteX1" fmla="*/ 141894 w 3637106"/>
                  <a:gd name="connsiteY1" fmla="*/ 1512726 h 1762107"/>
                  <a:gd name="connsiteX2" fmla="*/ 153770 w 3637106"/>
                  <a:gd name="connsiteY2" fmla="*/ 1049588 h 1762107"/>
                  <a:gd name="connsiteX3" fmla="*/ 189396 w 3637106"/>
                  <a:gd name="connsiteY3" fmla="*/ 966461 h 1762107"/>
                  <a:gd name="connsiteX4" fmla="*/ 225022 w 3637106"/>
                  <a:gd name="connsiteY4" fmla="*/ 942710 h 1762107"/>
                  <a:gd name="connsiteX5" fmla="*/ 331900 w 3637106"/>
                  <a:gd name="connsiteY5" fmla="*/ 847707 h 1762107"/>
                  <a:gd name="connsiteX6" fmla="*/ 367526 w 3637106"/>
                  <a:gd name="connsiteY6" fmla="*/ 835832 h 1762107"/>
                  <a:gd name="connsiteX7" fmla="*/ 415027 w 3637106"/>
                  <a:gd name="connsiteY7" fmla="*/ 776455 h 1762107"/>
                  <a:gd name="connsiteX8" fmla="*/ 438778 w 3637106"/>
                  <a:gd name="connsiteY8" fmla="*/ 740829 h 1762107"/>
                  <a:gd name="connsiteX9" fmla="*/ 545655 w 3637106"/>
                  <a:gd name="connsiteY9" fmla="*/ 657702 h 1762107"/>
                  <a:gd name="connsiteX10" fmla="*/ 616907 w 3637106"/>
                  <a:gd name="connsiteY10" fmla="*/ 610201 h 1762107"/>
                  <a:gd name="connsiteX11" fmla="*/ 700035 w 3637106"/>
                  <a:gd name="connsiteY11" fmla="*/ 538949 h 1762107"/>
                  <a:gd name="connsiteX12" fmla="*/ 771287 w 3637106"/>
                  <a:gd name="connsiteY12" fmla="*/ 515198 h 1762107"/>
                  <a:gd name="connsiteX13" fmla="*/ 854414 w 3637106"/>
                  <a:gd name="connsiteY13" fmla="*/ 479572 h 1762107"/>
                  <a:gd name="connsiteX14" fmla="*/ 973167 w 3637106"/>
                  <a:gd name="connsiteY14" fmla="*/ 432071 h 1762107"/>
                  <a:gd name="connsiteX15" fmla="*/ 1080045 w 3637106"/>
                  <a:gd name="connsiteY15" fmla="*/ 396445 h 1762107"/>
                  <a:gd name="connsiteX16" fmla="*/ 1115671 w 3637106"/>
                  <a:gd name="connsiteY16" fmla="*/ 384570 h 1762107"/>
                  <a:gd name="connsiteX17" fmla="*/ 1222549 w 3637106"/>
                  <a:gd name="connsiteY17" fmla="*/ 337068 h 1762107"/>
                  <a:gd name="connsiteX18" fmla="*/ 1270050 w 3637106"/>
                  <a:gd name="connsiteY18" fmla="*/ 313318 h 1762107"/>
                  <a:gd name="connsiteX19" fmla="*/ 1341302 w 3637106"/>
                  <a:gd name="connsiteY19" fmla="*/ 289567 h 1762107"/>
                  <a:gd name="connsiteX20" fmla="*/ 1424429 w 3637106"/>
                  <a:gd name="connsiteY20" fmla="*/ 253941 h 1762107"/>
                  <a:gd name="connsiteX21" fmla="*/ 1471931 w 3637106"/>
                  <a:gd name="connsiteY21" fmla="*/ 230190 h 1762107"/>
                  <a:gd name="connsiteX22" fmla="*/ 1519432 w 3637106"/>
                  <a:gd name="connsiteY22" fmla="*/ 218315 h 1762107"/>
                  <a:gd name="connsiteX23" fmla="*/ 1555058 w 3637106"/>
                  <a:gd name="connsiteY23" fmla="*/ 206440 h 1762107"/>
                  <a:gd name="connsiteX24" fmla="*/ 1602559 w 3637106"/>
                  <a:gd name="connsiteY24" fmla="*/ 194564 h 1762107"/>
                  <a:gd name="connsiteX25" fmla="*/ 1673811 w 3637106"/>
                  <a:gd name="connsiteY25" fmla="*/ 158939 h 1762107"/>
                  <a:gd name="connsiteX26" fmla="*/ 1768814 w 3637106"/>
                  <a:gd name="connsiteY26" fmla="*/ 135188 h 1762107"/>
                  <a:gd name="connsiteX27" fmla="*/ 1851941 w 3637106"/>
                  <a:gd name="connsiteY27" fmla="*/ 99562 h 1762107"/>
                  <a:gd name="connsiteX28" fmla="*/ 1923193 w 3637106"/>
                  <a:gd name="connsiteY28" fmla="*/ 75811 h 1762107"/>
                  <a:gd name="connsiteX29" fmla="*/ 1958819 w 3637106"/>
                  <a:gd name="connsiteY29" fmla="*/ 63936 h 1762107"/>
                  <a:gd name="connsiteX30" fmla="*/ 1994445 w 3637106"/>
                  <a:gd name="connsiteY30" fmla="*/ 52061 h 1762107"/>
                  <a:gd name="connsiteX31" fmla="*/ 2255702 w 3637106"/>
                  <a:gd name="connsiteY31" fmla="*/ 40185 h 1762107"/>
                  <a:gd name="connsiteX32" fmla="*/ 2576336 w 3637106"/>
                  <a:gd name="connsiteY32" fmla="*/ 40185 h 1762107"/>
                  <a:gd name="connsiteX33" fmla="*/ 2647588 w 3637106"/>
                  <a:gd name="connsiteY33" fmla="*/ 63936 h 1762107"/>
                  <a:gd name="connsiteX34" fmla="*/ 2683214 w 3637106"/>
                  <a:gd name="connsiteY34" fmla="*/ 75811 h 1762107"/>
                  <a:gd name="connsiteX35" fmla="*/ 2718840 w 3637106"/>
                  <a:gd name="connsiteY35" fmla="*/ 147063 h 1762107"/>
                  <a:gd name="connsiteX36" fmla="*/ 3348232 w 3637106"/>
                  <a:gd name="connsiteY36" fmla="*/ 313318 h 1762107"/>
                  <a:gd name="connsiteX37" fmla="*/ 3395733 w 3637106"/>
                  <a:gd name="connsiteY37" fmla="*/ 325193 h 1762107"/>
                  <a:gd name="connsiteX38" fmla="*/ 3502611 w 3637106"/>
                  <a:gd name="connsiteY38" fmla="*/ 396445 h 1762107"/>
                  <a:gd name="connsiteX39" fmla="*/ 3538237 w 3637106"/>
                  <a:gd name="connsiteY39" fmla="*/ 420196 h 1762107"/>
                  <a:gd name="connsiteX40" fmla="*/ 3573863 w 3637106"/>
                  <a:gd name="connsiteY40" fmla="*/ 432071 h 1762107"/>
                  <a:gd name="connsiteX41" fmla="*/ 3538237 w 3637106"/>
                  <a:gd name="connsiteY41" fmla="*/ 1215842 h 1762107"/>
                  <a:gd name="connsiteX42" fmla="*/ 3526362 w 3637106"/>
                  <a:gd name="connsiteY42" fmla="*/ 1251468 h 1762107"/>
                  <a:gd name="connsiteX43" fmla="*/ 3490736 w 3637106"/>
                  <a:gd name="connsiteY43" fmla="*/ 1334596 h 1762107"/>
                  <a:gd name="connsiteX44" fmla="*/ 3478861 w 3637106"/>
                  <a:gd name="connsiteY44" fmla="*/ 1370222 h 1762107"/>
                  <a:gd name="connsiteX45" fmla="*/ 3443235 w 3637106"/>
                  <a:gd name="connsiteY45" fmla="*/ 1393972 h 1762107"/>
                  <a:gd name="connsiteX46" fmla="*/ 3383858 w 3637106"/>
                  <a:gd name="connsiteY46" fmla="*/ 1465224 h 1762107"/>
                  <a:gd name="connsiteX47" fmla="*/ 3348232 w 3637106"/>
                  <a:gd name="connsiteY47" fmla="*/ 1488975 h 1762107"/>
                  <a:gd name="connsiteX48" fmla="*/ 3324481 w 3637106"/>
                  <a:gd name="connsiteY48" fmla="*/ 1524601 h 1762107"/>
                  <a:gd name="connsiteX49" fmla="*/ 3205728 w 3637106"/>
                  <a:gd name="connsiteY49" fmla="*/ 1536476 h 1762107"/>
                  <a:gd name="connsiteX50" fmla="*/ 3170102 w 3637106"/>
                  <a:gd name="connsiteY50" fmla="*/ 1512726 h 1762107"/>
                  <a:gd name="connsiteX51" fmla="*/ 3098850 w 3637106"/>
                  <a:gd name="connsiteY51" fmla="*/ 1488975 h 1762107"/>
                  <a:gd name="connsiteX52" fmla="*/ 3063224 w 3637106"/>
                  <a:gd name="connsiteY52" fmla="*/ 1465224 h 1762107"/>
                  <a:gd name="connsiteX53" fmla="*/ 2980097 w 3637106"/>
                  <a:gd name="connsiteY53" fmla="*/ 1441474 h 1762107"/>
                  <a:gd name="connsiteX54" fmla="*/ 2801967 w 3637106"/>
                  <a:gd name="connsiteY54" fmla="*/ 1417723 h 1762107"/>
                  <a:gd name="connsiteX55" fmla="*/ 913791 w 3637106"/>
                  <a:gd name="connsiteY55" fmla="*/ 1429598 h 1762107"/>
                  <a:gd name="connsiteX56" fmla="*/ 878165 w 3637106"/>
                  <a:gd name="connsiteY56" fmla="*/ 1441474 h 1762107"/>
                  <a:gd name="connsiteX57" fmla="*/ 818788 w 3637106"/>
                  <a:gd name="connsiteY57" fmla="*/ 1453349 h 1762107"/>
                  <a:gd name="connsiteX58" fmla="*/ 201271 w 3637106"/>
                  <a:gd name="connsiteY58" fmla="*/ 1441474 h 1762107"/>
                  <a:gd name="connsiteX59" fmla="*/ 177520 w 3637106"/>
                  <a:gd name="connsiteY59" fmla="*/ 1370222 h 1762107"/>
                  <a:gd name="connsiteX60" fmla="*/ 165645 w 3637106"/>
                  <a:gd name="connsiteY60" fmla="*/ 1334596 h 1762107"/>
                  <a:gd name="connsiteX61" fmla="*/ 153770 w 3637106"/>
                  <a:gd name="connsiteY61" fmla="*/ 1298970 h 1762107"/>
                  <a:gd name="connsiteX62" fmla="*/ 165645 w 3637106"/>
                  <a:gd name="connsiteY62" fmla="*/ 1061463 h 1762107"/>
                  <a:gd name="connsiteX63" fmla="*/ 189396 w 3637106"/>
                  <a:gd name="connsiteY63" fmla="*/ 990211 h 1762107"/>
                  <a:gd name="connsiteX64" fmla="*/ 225022 w 3637106"/>
                  <a:gd name="connsiteY64" fmla="*/ 918959 h 1762107"/>
                  <a:gd name="connsiteX65" fmla="*/ 296274 w 3637106"/>
                  <a:gd name="connsiteY65" fmla="*/ 847707 h 1762107"/>
                  <a:gd name="connsiteX66" fmla="*/ 331900 w 3637106"/>
                  <a:gd name="connsiteY66" fmla="*/ 835832 h 1762107"/>
                  <a:gd name="connsiteX67" fmla="*/ 403152 w 3637106"/>
                  <a:gd name="connsiteY67" fmla="*/ 788331 h 1762107"/>
                  <a:gd name="connsiteX68" fmla="*/ 426902 w 3637106"/>
                  <a:gd name="connsiteY68" fmla="*/ 752705 h 1762107"/>
                  <a:gd name="connsiteX69" fmla="*/ 355650 w 3637106"/>
                  <a:gd name="connsiteY69" fmla="*/ 764580 h 1762107"/>
                  <a:gd name="connsiteX70" fmla="*/ 296274 w 3637106"/>
                  <a:gd name="connsiteY70" fmla="*/ 823957 h 1762107"/>
                  <a:gd name="connsiteX71" fmla="*/ 225022 w 3637106"/>
                  <a:gd name="connsiteY71" fmla="*/ 883333 h 1762107"/>
                  <a:gd name="connsiteX72" fmla="*/ 201271 w 3637106"/>
                  <a:gd name="connsiteY72" fmla="*/ 918959 h 1762107"/>
                  <a:gd name="connsiteX73" fmla="*/ 189396 w 3637106"/>
                  <a:gd name="connsiteY73" fmla="*/ 954585 h 1762107"/>
                  <a:gd name="connsiteX74" fmla="*/ 153770 w 3637106"/>
                  <a:gd name="connsiteY74" fmla="*/ 990211 h 1762107"/>
                  <a:gd name="connsiteX75" fmla="*/ 130019 w 3637106"/>
                  <a:gd name="connsiteY75" fmla="*/ 1025837 h 1762107"/>
                  <a:gd name="connsiteX76" fmla="*/ 106268 w 3637106"/>
                  <a:gd name="connsiteY76" fmla="*/ 1108964 h 1762107"/>
                  <a:gd name="connsiteX77" fmla="*/ 94393 w 3637106"/>
                  <a:gd name="connsiteY77" fmla="*/ 1441474 h 1762107"/>
                  <a:gd name="connsiteX78" fmla="*/ 70642 w 3637106"/>
                  <a:gd name="connsiteY78" fmla="*/ 1512726 h 1762107"/>
                  <a:gd name="connsiteX79" fmla="*/ 58767 w 3637106"/>
                  <a:gd name="connsiteY79" fmla="*/ 1548351 h 1762107"/>
                  <a:gd name="connsiteX80" fmla="*/ 35017 w 3637106"/>
                  <a:gd name="connsiteY80" fmla="*/ 1583977 h 1762107"/>
                  <a:gd name="connsiteX81" fmla="*/ 11266 w 3637106"/>
                  <a:gd name="connsiteY81" fmla="*/ 1762107 h 1762107"/>
                  <a:gd name="connsiteX82" fmla="*/ 11266 w 3637106"/>
                  <a:gd name="connsiteY82" fmla="*/ 1762107 h 1762107"/>
                  <a:gd name="connsiteX83" fmla="*/ 70642 w 3637106"/>
                  <a:gd name="connsiteY83" fmla="*/ 1583977 h 1762107"/>
                  <a:gd name="connsiteX84" fmla="*/ 70642 w 3637106"/>
                  <a:gd name="connsiteY84" fmla="*/ 1583977 h 1762107"/>
                  <a:gd name="connsiteX85" fmla="*/ 106268 w 3637106"/>
                  <a:gd name="connsiteY85" fmla="*/ 1512726 h 1762107"/>
                  <a:gd name="connsiteX86" fmla="*/ 296274 w 3637106"/>
                  <a:gd name="connsiteY86" fmla="*/ 1477100 h 1762107"/>
                  <a:gd name="connsiteX87" fmla="*/ 355650 w 3637106"/>
                  <a:gd name="connsiteY87" fmla="*/ 1441474 h 1762107"/>
                  <a:gd name="connsiteX88" fmla="*/ 355650 w 3637106"/>
                  <a:gd name="connsiteY88" fmla="*/ 1441474 h 1762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3637106" h="1762107">
                    <a:moveTo>
                      <a:pt x="141894" y="1512726"/>
                    </a:moveTo>
                    <a:lnTo>
                      <a:pt x="141894" y="1512726"/>
                    </a:lnTo>
                    <a:cubicBezTo>
                      <a:pt x="145853" y="1358347"/>
                      <a:pt x="146595" y="1203851"/>
                      <a:pt x="153770" y="1049588"/>
                    </a:cubicBezTo>
                    <a:cubicBezTo>
                      <a:pt x="155100" y="1021003"/>
                      <a:pt x="168841" y="987016"/>
                      <a:pt x="189396" y="966461"/>
                    </a:cubicBezTo>
                    <a:cubicBezTo>
                      <a:pt x="199488" y="956369"/>
                      <a:pt x="214355" y="952192"/>
                      <a:pt x="225022" y="942710"/>
                    </a:cubicBezTo>
                    <a:cubicBezTo>
                      <a:pt x="265484" y="906744"/>
                      <a:pt x="285698" y="870808"/>
                      <a:pt x="331900" y="847707"/>
                    </a:cubicBezTo>
                    <a:cubicBezTo>
                      <a:pt x="343096" y="842109"/>
                      <a:pt x="355651" y="839790"/>
                      <a:pt x="367526" y="835832"/>
                    </a:cubicBezTo>
                    <a:cubicBezTo>
                      <a:pt x="390644" y="766476"/>
                      <a:pt x="361313" y="830169"/>
                      <a:pt x="415027" y="776455"/>
                    </a:cubicBezTo>
                    <a:cubicBezTo>
                      <a:pt x="425119" y="766363"/>
                      <a:pt x="429641" y="751793"/>
                      <a:pt x="438778" y="740829"/>
                    </a:cubicBezTo>
                    <a:cubicBezTo>
                      <a:pt x="522350" y="640543"/>
                      <a:pt x="413244" y="790113"/>
                      <a:pt x="545655" y="657702"/>
                    </a:cubicBezTo>
                    <a:cubicBezTo>
                      <a:pt x="590132" y="613225"/>
                      <a:pt x="565349" y="627387"/>
                      <a:pt x="616907" y="610201"/>
                    </a:cubicBezTo>
                    <a:cubicBezTo>
                      <a:pt x="640676" y="586432"/>
                      <a:pt x="669565" y="554184"/>
                      <a:pt x="700035" y="538949"/>
                    </a:cubicBezTo>
                    <a:cubicBezTo>
                      <a:pt x="722427" y="527753"/>
                      <a:pt x="748895" y="526394"/>
                      <a:pt x="771287" y="515198"/>
                    </a:cubicBezTo>
                    <a:cubicBezTo>
                      <a:pt x="928826" y="436430"/>
                      <a:pt x="732101" y="531992"/>
                      <a:pt x="854414" y="479572"/>
                    </a:cubicBezTo>
                    <a:cubicBezTo>
                      <a:pt x="976715" y="427157"/>
                      <a:pt x="811005" y="486125"/>
                      <a:pt x="973167" y="432071"/>
                    </a:cubicBezTo>
                    <a:lnTo>
                      <a:pt x="1080045" y="396445"/>
                    </a:lnTo>
                    <a:lnTo>
                      <a:pt x="1115671" y="384570"/>
                    </a:lnTo>
                    <a:cubicBezTo>
                      <a:pt x="1220456" y="314712"/>
                      <a:pt x="1052983" y="421849"/>
                      <a:pt x="1222549" y="337068"/>
                    </a:cubicBezTo>
                    <a:cubicBezTo>
                      <a:pt x="1238383" y="329151"/>
                      <a:pt x="1253614" y="319893"/>
                      <a:pt x="1270050" y="313318"/>
                    </a:cubicBezTo>
                    <a:cubicBezTo>
                      <a:pt x="1293295" y="304020"/>
                      <a:pt x="1341302" y="289567"/>
                      <a:pt x="1341302" y="289567"/>
                    </a:cubicBezTo>
                    <a:cubicBezTo>
                      <a:pt x="1413499" y="241435"/>
                      <a:pt x="1336790" y="286805"/>
                      <a:pt x="1424429" y="253941"/>
                    </a:cubicBezTo>
                    <a:cubicBezTo>
                      <a:pt x="1441005" y="247725"/>
                      <a:pt x="1455355" y="236406"/>
                      <a:pt x="1471931" y="230190"/>
                    </a:cubicBezTo>
                    <a:cubicBezTo>
                      <a:pt x="1487213" y="224459"/>
                      <a:pt x="1503739" y="222799"/>
                      <a:pt x="1519432" y="218315"/>
                    </a:cubicBezTo>
                    <a:cubicBezTo>
                      <a:pt x="1531468" y="214876"/>
                      <a:pt x="1543022" y="209879"/>
                      <a:pt x="1555058" y="206440"/>
                    </a:cubicBezTo>
                    <a:cubicBezTo>
                      <a:pt x="1570751" y="201956"/>
                      <a:pt x="1586866" y="199048"/>
                      <a:pt x="1602559" y="194564"/>
                    </a:cubicBezTo>
                    <a:cubicBezTo>
                      <a:pt x="1672207" y="174664"/>
                      <a:pt x="1604416" y="193636"/>
                      <a:pt x="1673811" y="158939"/>
                    </a:cubicBezTo>
                    <a:cubicBezTo>
                      <a:pt x="1698159" y="146765"/>
                      <a:pt x="1746223" y="139706"/>
                      <a:pt x="1768814" y="135188"/>
                    </a:cubicBezTo>
                    <a:cubicBezTo>
                      <a:pt x="1825336" y="97506"/>
                      <a:pt x="1782227" y="120476"/>
                      <a:pt x="1851941" y="99562"/>
                    </a:cubicBezTo>
                    <a:cubicBezTo>
                      <a:pt x="1875921" y="92368"/>
                      <a:pt x="1899442" y="83728"/>
                      <a:pt x="1923193" y="75811"/>
                    </a:cubicBezTo>
                    <a:lnTo>
                      <a:pt x="1958819" y="63936"/>
                    </a:lnTo>
                    <a:cubicBezTo>
                      <a:pt x="1970694" y="59978"/>
                      <a:pt x="1981940" y="52629"/>
                      <a:pt x="1994445" y="52061"/>
                    </a:cubicBezTo>
                    <a:lnTo>
                      <a:pt x="2255702" y="40185"/>
                    </a:lnTo>
                    <a:cubicBezTo>
                      <a:pt x="2376261" y="0"/>
                      <a:pt x="2318873" y="14439"/>
                      <a:pt x="2576336" y="40185"/>
                    </a:cubicBezTo>
                    <a:cubicBezTo>
                      <a:pt x="2601247" y="42676"/>
                      <a:pt x="2623837" y="56019"/>
                      <a:pt x="2647588" y="63936"/>
                    </a:cubicBezTo>
                    <a:lnTo>
                      <a:pt x="2683214" y="75811"/>
                    </a:lnTo>
                    <a:cubicBezTo>
                      <a:pt x="2699535" y="100293"/>
                      <a:pt x="2715058" y="116806"/>
                      <a:pt x="2718840" y="147063"/>
                    </a:cubicBezTo>
                    <a:cubicBezTo>
                      <a:pt x="2763837" y="507046"/>
                      <a:pt x="2609976" y="299120"/>
                      <a:pt x="3348232" y="313318"/>
                    </a:cubicBezTo>
                    <a:cubicBezTo>
                      <a:pt x="3364066" y="317276"/>
                      <a:pt x="3381135" y="317894"/>
                      <a:pt x="3395733" y="325193"/>
                    </a:cubicBezTo>
                    <a:cubicBezTo>
                      <a:pt x="3395740" y="325196"/>
                      <a:pt x="3484795" y="384567"/>
                      <a:pt x="3502611" y="396445"/>
                    </a:cubicBezTo>
                    <a:cubicBezTo>
                      <a:pt x="3514486" y="404362"/>
                      <a:pt x="3524697" y="415683"/>
                      <a:pt x="3538237" y="420196"/>
                    </a:cubicBezTo>
                    <a:lnTo>
                      <a:pt x="3573863" y="432071"/>
                    </a:lnTo>
                    <a:cubicBezTo>
                      <a:pt x="3561570" y="1169664"/>
                      <a:pt x="3637106" y="919236"/>
                      <a:pt x="3538237" y="1215842"/>
                    </a:cubicBezTo>
                    <a:lnTo>
                      <a:pt x="3526362" y="1251468"/>
                    </a:lnTo>
                    <a:cubicBezTo>
                      <a:pt x="3498513" y="1335017"/>
                      <a:pt x="3534759" y="1231875"/>
                      <a:pt x="3490736" y="1334596"/>
                    </a:cubicBezTo>
                    <a:cubicBezTo>
                      <a:pt x="3485805" y="1346102"/>
                      <a:pt x="3486681" y="1360447"/>
                      <a:pt x="3478861" y="1370222"/>
                    </a:cubicBezTo>
                    <a:cubicBezTo>
                      <a:pt x="3469945" y="1381367"/>
                      <a:pt x="3454199" y="1384835"/>
                      <a:pt x="3443235" y="1393972"/>
                    </a:cubicBezTo>
                    <a:cubicBezTo>
                      <a:pt x="3326518" y="1491235"/>
                      <a:pt x="3477263" y="1371819"/>
                      <a:pt x="3383858" y="1465224"/>
                    </a:cubicBezTo>
                    <a:cubicBezTo>
                      <a:pt x="3373766" y="1475316"/>
                      <a:pt x="3360107" y="1481058"/>
                      <a:pt x="3348232" y="1488975"/>
                    </a:cubicBezTo>
                    <a:cubicBezTo>
                      <a:pt x="3340315" y="1500850"/>
                      <a:pt x="3334573" y="1514509"/>
                      <a:pt x="3324481" y="1524601"/>
                    </a:cubicBezTo>
                    <a:cubicBezTo>
                      <a:pt x="3282750" y="1566332"/>
                      <a:pt x="3269283" y="1545555"/>
                      <a:pt x="3205728" y="1536476"/>
                    </a:cubicBezTo>
                    <a:cubicBezTo>
                      <a:pt x="3193853" y="1528559"/>
                      <a:pt x="3183144" y="1518522"/>
                      <a:pt x="3170102" y="1512726"/>
                    </a:cubicBezTo>
                    <a:cubicBezTo>
                      <a:pt x="3147224" y="1502558"/>
                      <a:pt x="3098850" y="1488975"/>
                      <a:pt x="3098850" y="1488975"/>
                    </a:cubicBezTo>
                    <a:cubicBezTo>
                      <a:pt x="3086975" y="1481058"/>
                      <a:pt x="3075990" y="1471607"/>
                      <a:pt x="3063224" y="1465224"/>
                    </a:cubicBezTo>
                    <a:cubicBezTo>
                      <a:pt x="3044243" y="1455733"/>
                      <a:pt x="2997852" y="1446547"/>
                      <a:pt x="2980097" y="1441474"/>
                    </a:cubicBezTo>
                    <a:cubicBezTo>
                      <a:pt x="2880224" y="1412938"/>
                      <a:pt x="3029399" y="1436675"/>
                      <a:pt x="2801967" y="1417723"/>
                    </a:cubicBezTo>
                    <a:lnTo>
                      <a:pt x="913791" y="1429598"/>
                    </a:lnTo>
                    <a:cubicBezTo>
                      <a:pt x="901274" y="1429753"/>
                      <a:pt x="890309" y="1438438"/>
                      <a:pt x="878165" y="1441474"/>
                    </a:cubicBezTo>
                    <a:cubicBezTo>
                      <a:pt x="858583" y="1446369"/>
                      <a:pt x="838580" y="1449391"/>
                      <a:pt x="818788" y="1453349"/>
                    </a:cubicBezTo>
                    <a:cubicBezTo>
                      <a:pt x="612949" y="1449391"/>
                      <a:pt x="405440" y="1467940"/>
                      <a:pt x="201271" y="1441474"/>
                    </a:cubicBezTo>
                    <a:cubicBezTo>
                      <a:pt x="176443" y="1438256"/>
                      <a:pt x="185437" y="1393973"/>
                      <a:pt x="177520" y="1370222"/>
                    </a:cubicBezTo>
                    <a:lnTo>
                      <a:pt x="165645" y="1334596"/>
                    </a:lnTo>
                    <a:lnTo>
                      <a:pt x="153770" y="1298970"/>
                    </a:lnTo>
                    <a:cubicBezTo>
                      <a:pt x="157728" y="1219801"/>
                      <a:pt x="156559" y="1140208"/>
                      <a:pt x="165645" y="1061463"/>
                    </a:cubicBezTo>
                    <a:cubicBezTo>
                      <a:pt x="168515" y="1036593"/>
                      <a:pt x="181479" y="1013962"/>
                      <a:pt x="189396" y="990211"/>
                    </a:cubicBezTo>
                    <a:cubicBezTo>
                      <a:pt x="200401" y="957196"/>
                      <a:pt x="200465" y="946585"/>
                      <a:pt x="225022" y="918959"/>
                    </a:cubicBezTo>
                    <a:cubicBezTo>
                      <a:pt x="247337" y="893855"/>
                      <a:pt x="264409" y="858328"/>
                      <a:pt x="296274" y="847707"/>
                    </a:cubicBezTo>
                    <a:lnTo>
                      <a:pt x="331900" y="835832"/>
                    </a:lnTo>
                    <a:cubicBezTo>
                      <a:pt x="355651" y="819998"/>
                      <a:pt x="387319" y="812082"/>
                      <a:pt x="403152" y="788331"/>
                    </a:cubicBezTo>
                    <a:cubicBezTo>
                      <a:pt x="411069" y="776456"/>
                      <a:pt x="439667" y="759088"/>
                      <a:pt x="426902" y="752705"/>
                    </a:cubicBezTo>
                    <a:cubicBezTo>
                      <a:pt x="405366" y="741937"/>
                      <a:pt x="379401" y="760622"/>
                      <a:pt x="355650" y="764580"/>
                    </a:cubicBezTo>
                    <a:cubicBezTo>
                      <a:pt x="290334" y="808124"/>
                      <a:pt x="345755" y="764579"/>
                      <a:pt x="296274" y="823957"/>
                    </a:cubicBezTo>
                    <a:cubicBezTo>
                      <a:pt x="267700" y="858246"/>
                      <a:pt x="260052" y="859980"/>
                      <a:pt x="225022" y="883333"/>
                    </a:cubicBezTo>
                    <a:cubicBezTo>
                      <a:pt x="217105" y="895208"/>
                      <a:pt x="207654" y="906193"/>
                      <a:pt x="201271" y="918959"/>
                    </a:cubicBezTo>
                    <a:cubicBezTo>
                      <a:pt x="195673" y="930155"/>
                      <a:pt x="196340" y="944170"/>
                      <a:pt x="189396" y="954585"/>
                    </a:cubicBezTo>
                    <a:cubicBezTo>
                      <a:pt x="180080" y="968559"/>
                      <a:pt x="164521" y="977309"/>
                      <a:pt x="153770" y="990211"/>
                    </a:cubicBezTo>
                    <a:cubicBezTo>
                      <a:pt x="144633" y="1001175"/>
                      <a:pt x="137936" y="1013962"/>
                      <a:pt x="130019" y="1025837"/>
                    </a:cubicBezTo>
                    <a:cubicBezTo>
                      <a:pt x="123541" y="1045273"/>
                      <a:pt x="107415" y="1090617"/>
                      <a:pt x="106268" y="1108964"/>
                    </a:cubicBezTo>
                    <a:cubicBezTo>
                      <a:pt x="99350" y="1219655"/>
                      <a:pt x="104141" y="1330996"/>
                      <a:pt x="94393" y="1441474"/>
                    </a:cubicBezTo>
                    <a:cubicBezTo>
                      <a:pt x="92193" y="1466413"/>
                      <a:pt x="78559" y="1488975"/>
                      <a:pt x="70642" y="1512726"/>
                    </a:cubicBezTo>
                    <a:cubicBezTo>
                      <a:pt x="66684" y="1524601"/>
                      <a:pt x="65710" y="1537936"/>
                      <a:pt x="58767" y="1548351"/>
                    </a:cubicBezTo>
                    <a:cubicBezTo>
                      <a:pt x="50850" y="1560226"/>
                      <a:pt x="40813" y="1570935"/>
                      <a:pt x="35017" y="1583977"/>
                    </a:cubicBezTo>
                    <a:cubicBezTo>
                      <a:pt x="0" y="1662766"/>
                      <a:pt x="11266" y="1667563"/>
                      <a:pt x="11266" y="1762107"/>
                    </a:cubicBezTo>
                    <a:lnTo>
                      <a:pt x="11266" y="1762107"/>
                    </a:lnTo>
                    <a:cubicBezTo>
                      <a:pt x="26293" y="1626859"/>
                      <a:pt x="3258" y="1685054"/>
                      <a:pt x="70642" y="1583977"/>
                    </a:cubicBezTo>
                    <a:lnTo>
                      <a:pt x="70642" y="1583977"/>
                    </a:lnTo>
                    <a:cubicBezTo>
                      <a:pt x="77112" y="1564567"/>
                      <a:pt x="86883" y="1524841"/>
                      <a:pt x="106268" y="1512726"/>
                    </a:cubicBezTo>
                    <a:cubicBezTo>
                      <a:pt x="154711" y="1482449"/>
                      <a:pt x="248824" y="1481845"/>
                      <a:pt x="296274" y="1477100"/>
                    </a:cubicBezTo>
                    <a:cubicBezTo>
                      <a:pt x="339265" y="1448439"/>
                      <a:pt x="319134" y="1459732"/>
                      <a:pt x="355650" y="1441474"/>
                    </a:cubicBezTo>
                    <a:lnTo>
                      <a:pt x="355650" y="1441474"/>
                    </a:lnTo>
                  </a:path>
                </a:pathLst>
              </a:custGeom>
              <a:solidFill>
                <a:srgbClr val="FF0066"/>
              </a:solidFill>
              <a:ln>
                <a:solidFill>
                  <a:srgbClr val="FF0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9" name="Flowchart: Manual Operation 38"/>
              <p:cNvSpPr/>
              <p:nvPr/>
            </p:nvSpPr>
            <p:spPr>
              <a:xfrm>
                <a:off x="3491880" y="3501008"/>
                <a:ext cx="432048" cy="144016"/>
              </a:xfrm>
              <a:prstGeom prst="flowChartManualOperation">
                <a:avLst/>
              </a:prstGeom>
              <a:solidFill>
                <a:srgbClr val="FF3399"/>
              </a:solidFill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491880" y="4077072"/>
                <a:ext cx="2592288" cy="230425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1" name="Oval 40"/>
              <p:cNvSpPr/>
              <p:nvPr/>
            </p:nvSpPr>
            <p:spPr>
              <a:xfrm rot="1509607">
                <a:off x="2908943" y="4121537"/>
                <a:ext cx="1046376" cy="2233633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5" name="Oval 44"/>
              <p:cNvSpPr/>
              <p:nvPr/>
            </p:nvSpPr>
            <p:spPr>
              <a:xfrm rot="434776">
                <a:off x="4132625" y="4350167"/>
                <a:ext cx="1046376" cy="2233633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 extrusionH="76200" prstMaterial="metal">
                <a:bevelT/>
                <a:extrusionClr>
                  <a:schemeClr val="tx1"/>
                </a:extrusionClr>
              </a:sp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2699792" y="5517232"/>
                <a:ext cx="1152128" cy="1058416"/>
              </a:xfrm>
              <a:prstGeom prst="ellipse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3923928" y="5799584"/>
                <a:ext cx="1152128" cy="1058416"/>
              </a:xfrm>
              <a:prstGeom prst="ellipse">
                <a:avLst/>
              </a:prstGeom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5148064" y="5085184"/>
                <a:ext cx="1296144" cy="177281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5364088" y="5661248"/>
                <a:ext cx="936104" cy="1196752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5400120" y="6021288"/>
                <a:ext cx="252000" cy="252000"/>
              </a:xfrm>
              <a:prstGeom prst="ellipse">
                <a:avLst/>
              </a:prstGeom>
              <a:solidFill>
                <a:srgbClr val="FF0066"/>
              </a:solidFill>
              <a:ln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6012160" y="6057320"/>
                <a:ext cx="252000" cy="252000"/>
              </a:xfrm>
              <a:prstGeom prst="ellipse">
                <a:avLst/>
              </a:prstGeom>
              <a:solidFill>
                <a:srgbClr val="FF0066"/>
              </a:solidFill>
              <a:ln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5724128" y="5805264"/>
                <a:ext cx="252000" cy="252000"/>
              </a:xfrm>
              <a:prstGeom prst="ellipse">
                <a:avLst/>
              </a:prstGeom>
              <a:solidFill>
                <a:srgbClr val="FF0066"/>
              </a:solidFill>
              <a:ln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5" name="Teardrop 54"/>
              <p:cNvSpPr/>
              <p:nvPr/>
            </p:nvSpPr>
            <p:spPr>
              <a:xfrm rot="18993914">
                <a:off x="5559339" y="6278965"/>
                <a:ext cx="562701" cy="582635"/>
              </a:xfrm>
              <a:prstGeom prst="teardrop">
                <a:avLst>
                  <a:gd name="adj" fmla="val 83096"/>
                </a:avLst>
              </a:prstGeom>
              <a:solidFill>
                <a:srgbClr val="FF0066"/>
              </a:solidFill>
              <a:ln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5379522" y="3123210"/>
                <a:ext cx="2734860" cy="2101933"/>
              </a:xfrm>
              <a:custGeom>
                <a:avLst/>
                <a:gdLst>
                  <a:gd name="connsiteX0" fmla="*/ 0 w 2734860"/>
                  <a:gd name="connsiteY0" fmla="*/ 1603169 h 2101933"/>
                  <a:gd name="connsiteX1" fmla="*/ 0 w 2734860"/>
                  <a:gd name="connsiteY1" fmla="*/ 1603169 h 2101933"/>
                  <a:gd name="connsiteX2" fmla="*/ 130629 w 2734860"/>
                  <a:gd name="connsiteY2" fmla="*/ 1520042 h 2101933"/>
                  <a:gd name="connsiteX3" fmla="*/ 154379 w 2734860"/>
                  <a:gd name="connsiteY3" fmla="*/ 1448790 h 2101933"/>
                  <a:gd name="connsiteX4" fmla="*/ 190005 w 2734860"/>
                  <a:gd name="connsiteY4" fmla="*/ 1377538 h 2101933"/>
                  <a:gd name="connsiteX5" fmla="*/ 225631 w 2734860"/>
                  <a:gd name="connsiteY5" fmla="*/ 1365663 h 2101933"/>
                  <a:gd name="connsiteX6" fmla="*/ 261257 w 2734860"/>
                  <a:gd name="connsiteY6" fmla="*/ 1246909 h 2101933"/>
                  <a:gd name="connsiteX7" fmla="*/ 285008 w 2734860"/>
                  <a:gd name="connsiteY7" fmla="*/ 1211284 h 2101933"/>
                  <a:gd name="connsiteX8" fmla="*/ 308759 w 2734860"/>
                  <a:gd name="connsiteY8" fmla="*/ 1140032 h 2101933"/>
                  <a:gd name="connsiteX9" fmla="*/ 320634 w 2734860"/>
                  <a:gd name="connsiteY9" fmla="*/ 1104406 h 2101933"/>
                  <a:gd name="connsiteX10" fmla="*/ 356260 w 2734860"/>
                  <a:gd name="connsiteY10" fmla="*/ 1068780 h 2101933"/>
                  <a:gd name="connsiteX11" fmla="*/ 391886 w 2734860"/>
                  <a:gd name="connsiteY11" fmla="*/ 1045029 h 2101933"/>
                  <a:gd name="connsiteX12" fmla="*/ 415636 w 2734860"/>
                  <a:gd name="connsiteY12" fmla="*/ 973777 h 2101933"/>
                  <a:gd name="connsiteX13" fmla="*/ 427512 w 2734860"/>
                  <a:gd name="connsiteY13" fmla="*/ 938151 h 2101933"/>
                  <a:gd name="connsiteX14" fmla="*/ 463138 w 2734860"/>
                  <a:gd name="connsiteY14" fmla="*/ 914400 h 2101933"/>
                  <a:gd name="connsiteX15" fmla="*/ 475013 w 2734860"/>
                  <a:gd name="connsiteY15" fmla="*/ 878774 h 2101933"/>
                  <a:gd name="connsiteX16" fmla="*/ 546265 w 2734860"/>
                  <a:gd name="connsiteY16" fmla="*/ 843148 h 2101933"/>
                  <a:gd name="connsiteX17" fmla="*/ 1092530 w 2734860"/>
                  <a:gd name="connsiteY17" fmla="*/ 866899 h 2101933"/>
                  <a:gd name="connsiteX18" fmla="*/ 1175657 w 2734860"/>
                  <a:gd name="connsiteY18" fmla="*/ 902525 h 2101933"/>
                  <a:gd name="connsiteX19" fmla="*/ 1211283 w 2734860"/>
                  <a:gd name="connsiteY19" fmla="*/ 914400 h 2101933"/>
                  <a:gd name="connsiteX20" fmla="*/ 1246909 w 2734860"/>
                  <a:gd name="connsiteY20" fmla="*/ 938151 h 2101933"/>
                  <a:gd name="connsiteX21" fmla="*/ 1282535 w 2734860"/>
                  <a:gd name="connsiteY21" fmla="*/ 950026 h 2101933"/>
                  <a:gd name="connsiteX22" fmla="*/ 1318161 w 2734860"/>
                  <a:gd name="connsiteY22" fmla="*/ 985652 h 2101933"/>
                  <a:gd name="connsiteX23" fmla="*/ 1389413 w 2734860"/>
                  <a:gd name="connsiteY23" fmla="*/ 1045029 h 2101933"/>
                  <a:gd name="connsiteX24" fmla="*/ 1425039 w 2734860"/>
                  <a:gd name="connsiteY24" fmla="*/ 1116281 h 2101933"/>
                  <a:gd name="connsiteX25" fmla="*/ 1460665 w 2734860"/>
                  <a:gd name="connsiteY25" fmla="*/ 1140032 h 2101933"/>
                  <a:gd name="connsiteX26" fmla="*/ 1531917 w 2734860"/>
                  <a:gd name="connsiteY26" fmla="*/ 1211284 h 2101933"/>
                  <a:gd name="connsiteX27" fmla="*/ 1567543 w 2734860"/>
                  <a:gd name="connsiteY27" fmla="*/ 1246909 h 2101933"/>
                  <a:gd name="connsiteX28" fmla="*/ 1603169 w 2734860"/>
                  <a:gd name="connsiteY28" fmla="*/ 1270660 h 2101933"/>
                  <a:gd name="connsiteX29" fmla="*/ 1626920 w 2734860"/>
                  <a:gd name="connsiteY29" fmla="*/ 1306286 h 2101933"/>
                  <a:gd name="connsiteX30" fmla="*/ 1935678 w 2734860"/>
                  <a:gd name="connsiteY30" fmla="*/ 1270660 h 2101933"/>
                  <a:gd name="connsiteX31" fmla="*/ 1959429 w 2734860"/>
                  <a:gd name="connsiteY31" fmla="*/ 1235034 h 2101933"/>
                  <a:gd name="connsiteX32" fmla="*/ 1995055 w 2734860"/>
                  <a:gd name="connsiteY32" fmla="*/ 1199408 h 2101933"/>
                  <a:gd name="connsiteX33" fmla="*/ 2006930 w 2734860"/>
                  <a:gd name="connsiteY33" fmla="*/ 1151907 h 2101933"/>
                  <a:gd name="connsiteX34" fmla="*/ 2018805 w 2734860"/>
                  <a:gd name="connsiteY34" fmla="*/ 1116281 h 2101933"/>
                  <a:gd name="connsiteX35" fmla="*/ 2042556 w 2734860"/>
                  <a:gd name="connsiteY35" fmla="*/ 997528 h 2101933"/>
                  <a:gd name="connsiteX36" fmla="*/ 2054431 w 2734860"/>
                  <a:gd name="connsiteY36" fmla="*/ 961902 h 2101933"/>
                  <a:gd name="connsiteX37" fmla="*/ 2066307 w 2734860"/>
                  <a:gd name="connsiteY37" fmla="*/ 914400 h 2101933"/>
                  <a:gd name="connsiteX38" fmla="*/ 2090057 w 2734860"/>
                  <a:gd name="connsiteY38" fmla="*/ 843148 h 2101933"/>
                  <a:gd name="connsiteX39" fmla="*/ 2101933 w 2734860"/>
                  <a:gd name="connsiteY39" fmla="*/ 213756 h 2101933"/>
                  <a:gd name="connsiteX40" fmla="*/ 2113808 w 2734860"/>
                  <a:gd name="connsiteY40" fmla="*/ 178130 h 2101933"/>
                  <a:gd name="connsiteX41" fmla="*/ 2149434 w 2734860"/>
                  <a:gd name="connsiteY41" fmla="*/ 95003 h 2101933"/>
                  <a:gd name="connsiteX42" fmla="*/ 2173184 w 2734860"/>
                  <a:gd name="connsiteY42" fmla="*/ 0 h 2101933"/>
                  <a:gd name="connsiteX43" fmla="*/ 2196935 w 2734860"/>
                  <a:gd name="connsiteY43" fmla="*/ 35626 h 2101933"/>
                  <a:gd name="connsiteX44" fmla="*/ 2220686 w 2734860"/>
                  <a:gd name="connsiteY44" fmla="*/ 142504 h 2101933"/>
                  <a:gd name="connsiteX45" fmla="*/ 2244436 w 2734860"/>
                  <a:gd name="connsiteY45" fmla="*/ 178130 h 2101933"/>
                  <a:gd name="connsiteX46" fmla="*/ 2256312 w 2734860"/>
                  <a:gd name="connsiteY46" fmla="*/ 285008 h 2101933"/>
                  <a:gd name="connsiteX47" fmla="*/ 2280062 w 2734860"/>
                  <a:gd name="connsiteY47" fmla="*/ 486889 h 2101933"/>
                  <a:gd name="connsiteX48" fmla="*/ 2291938 w 2734860"/>
                  <a:gd name="connsiteY48" fmla="*/ 534390 h 2101933"/>
                  <a:gd name="connsiteX49" fmla="*/ 2303813 w 2734860"/>
                  <a:gd name="connsiteY49" fmla="*/ 570016 h 2101933"/>
                  <a:gd name="connsiteX50" fmla="*/ 2351314 w 2734860"/>
                  <a:gd name="connsiteY50" fmla="*/ 641268 h 2101933"/>
                  <a:gd name="connsiteX51" fmla="*/ 2398816 w 2734860"/>
                  <a:gd name="connsiteY51" fmla="*/ 748146 h 2101933"/>
                  <a:gd name="connsiteX52" fmla="*/ 2446317 w 2734860"/>
                  <a:gd name="connsiteY52" fmla="*/ 855024 h 2101933"/>
                  <a:gd name="connsiteX53" fmla="*/ 2481943 w 2734860"/>
                  <a:gd name="connsiteY53" fmla="*/ 926276 h 2101933"/>
                  <a:gd name="connsiteX54" fmla="*/ 2505694 w 2734860"/>
                  <a:gd name="connsiteY54" fmla="*/ 973777 h 2101933"/>
                  <a:gd name="connsiteX55" fmla="*/ 2529444 w 2734860"/>
                  <a:gd name="connsiteY55" fmla="*/ 1009403 h 2101933"/>
                  <a:gd name="connsiteX56" fmla="*/ 2541320 w 2734860"/>
                  <a:gd name="connsiteY56" fmla="*/ 1045029 h 2101933"/>
                  <a:gd name="connsiteX57" fmla="*/ 2588821 w 2734860"/>
                  <a:gd name="connsiteY57" fmla="*/ 1140032 h 2101933"/>
                  <a:gd name="connsiteX58" fmla="*/ 2612572 w 2734860"/>
                  <a:gd name="connsiteY58" fmla="*/ 1187533 h 2101933"/>
                  <a:gd name="connsiteX59" fmla="*/ 2648197 w 2734860"/>
                  <a:gd name="connsiteY59" fmla="*/ 1270660 h 2101933"/>
                  <a:gd name="connsiteX60" fmla="*/ 2695699 w 2734860"/>
                  <a:gd name="connsiteY60" fmla="*/ 1341912 h 2101933"/>
                  <a:gd name="connsiteX61" fmla="*/ 2707574 w 2734860"/>
                  <a:gd name="connsiteY61" fmla="*/ 1389413 h 2101933"/>
                  <a:gd name="connsiteX62" fmla="*/ 2731325 w 2734860"/>
                  <a:gd name="connsiteY62" fmla="*/ 1425039 h 2101933"/>
                  <a:gd name="connsiteX63" fmla="*/ 2719449 w 2734860"/>
                  <a:gd name="connsiteY63" fmla="*/ 1721922 h 2101933"/>
                  <a:gd name="connsiteX64" fmla="*/ 2707574 w 2734860"/>
                  <a:gd name="connsiteY64" fmla="*/ 1757548 h 2101933"/>
                  <a:gd name="connsiteX65" fmla="*/ 2671948 w 2734860"/>
                  <a:gd name="connsiteY65" fmla="*/ 1781299 h 2101933"/>
                  <a:gd name="connsiteX66" fmla="*/ 2612572 w 2734860"/>
                  <a:gd name="connsiteY66" fmla="*/ 1852551 h 2101933"/>
                  <a:gd name="connsiteX67" fmla="*/ 2517569 w 2734860"/>
                  <a:gd name="connsiteY67" fmla="*/ 1959429 h 2101933"/>
                  <a:gd name="connsiteX68" fmla="*/ 2410691 w 2734860"/>
                  <a:gd name="connsiteY68" fmla="*/ 2030681 h 2101933"/>
                  <a:gd name="connsiteX69" fmla="*/ 2375065 w 2734860"/>
                  <a:gd name="connsiteY69" fmla="*/ 2054432 h 2101933"/>
                  <a:gd name="connsiteX70" fmla="*/ 2339439 w 2734860"/>
                  <a:gd name="connsiteY70" fmla="*/ 2090058 h 2101933"/>
                  <a:gd name="connsiteX71" fmla="*/ 2303813 w 2734860"/>
                  <a:gd name="connsiteY71" fmla="*/ 2101933 h 2101933"/>
                  <a:gd name="connsiteX72" fmla="*/ 2030681 w 2734860"/>
                  <a:gd name="connsiteY72" fmla="*/ 2090058 h 2101933"/>
                  <a:gd name="connsiteX73" fmla="*/ 1935678 w 2734860"/>
                  <a:gd name="connsiteY73" fmla="*/ 2054432 h 2101933"/>
                  <a:gd name="connsiteX74" fmla="*/ 1852551 w 2734860"/>
                  <a:gd name="connsiteY74" fmla="*/ 2030681 h 2101933"/>
                  <a:gd name="connsiteX75" fmla="*/ 1793174 w 2734860"/>
                  <a:gd name="connsiteY75" fmla="*/ 2006930 h 2101933"/>
                  <a:gd name="connsiteX76" fmla="*/ 1698172 w 2734860"/>
                  <a:gd name="connsiteY76" fmla="*/ 1959429 h 2101933"/>
                  <a:gd name="connsiteX77" fmla="*/ 1626920 w 2734860"/>
                  <a:gd name="connsiteY77" fmla="*/ 1923803 h 2101933"/>
                  <a:gd name="connsiteX78" fmla="*/ 1555668 w 2734860"/>
                  <a:gd name="connsiteY78" fmla="*/ 1864426 h 2101933"/>
                  <a:gd name="connsiteX79" fmla="*/ 1520042 w 2734860"/>
                  <a:gd name="connsiteY79" fmla="*/ 1840676 h 2101933"/>
                  <a:gd name="connsiteX80" fmla="*/ 1484416 w 2734860"/>
                  <a:gd name="connsiteY80" fmla="*/ 1793174 h 2101933"/>
                  <a:gd name="connsiteX81" fmla="*/ 1460665 w 2734860"/>
                  <a:gd name="connsiteY81" fmla="*/ 1757548 h 2101933"/>
                  <a:gd name="connsiteX82" fmla="*/ 1425039 w 2734860"/>
                  <a:gd name="connsiteY82" fmla="*/ 1733798 h 2101933"/>
                  <a:gd name="connsiteX83" fmla="*/ 1365662 w 2734860"/>
                  <a:gd name="connsiteY83" fmla="*/ 1662546 h 2101933"/>
                  <a:gd name="connsiteX84" fmla="*/ 1318161 w 2734860"/>
                  <a:gd name="connsiteY84" fmla="*/ 1591294 h 2101933"/>
                  <a:gd name="connsiteX85" fmla="*/ 1246909 w 2734860"/>
                  <a:gd name="connsiteY85" fmla="*/ 1520042 h 2101933"/>
                  <a:gd name="connsiteX86" fmla="*/ 1223159 w 2734860"/>
                  <a:gd name="connsiteY86" fmla="*/ 1484416 h 2101933"/>
                  <a:gd name="connsiteX87" fmla="*/ 1151907 w 2734860"/>
                  <a:gd name="connsiteY87" fmla="*/ 1436915 h 2101933"/>
                  <a:gd name="connsiteX88" fmla="*/ 1128156 w 2734860"/>
                  <a:gd name="connsiteY88" fmla="*/ 1401289 h 2101933"/>
                  <a:gd name="connsiteX89" fmla="*/ 1021278 w 2734860"/>
                  <a:gd name="connsiteY89" fmla="*/ 1353787 h 2101933"/>
                  <a:gd name="connsiteX90" fmla="*/ 985652 w 2734860"/>
                  <a:gd name="connsiteY90" fmla="*/ 1341912 h 2101933"/>
                  <a:gd name="connsiteX91" fmla="*/ 950026 w 2734860"/>
                  <a:gd name="connsiteY91" fmla="*/ 1330037 h 2101933"/>
                  <a:gd name="connsiteX92" fmla="*/ 665018 w 2734860"/>
                  <a:gd name="connsiteY92" fmla="*/ 1341912 h 2101933"/>
                  <a:gd name="connsiteX93" fmla="*/ 593766 w 2734860"/>
                  <a:gd name="connsiteY93" fmla="*/ 1365663 h 2101933"/>
                  <a:gd name="connsiteX94" fmla="*/ 558140 w 2734860"/>
                  <a:gd name="connsiteY94" fmla="*/ 1377538 h 2101933"/>
                  <a:gd name="connsiteX95" fmla="*/ 522514 w 2734860"/>
                  <a:gd name="connsiteY95" fmla="*/ 1389413 h 2101933"/>
                  <a:gd name="connsiteX96" fmla="*/ 451262 w 2734860"/>
                  <a:gd name="connsiteY96" fmla="*/ 1425039 h 2101933"/>
                  <a:gd name="connsiteX97" fmla="*/ 380010 w 2734860"/>
                  <a:gd name="connsiteY97" fmla="*/ 1460665 h 2101933"/>
                  <a:gd name="connsiteX98" fmla="*/ 332509 w 2734860"/>
                  <a:gd name="connsiteY98" fmla="*/ 1531917 h 2101933"/>
                  <a:gd name="connsiteX99" fmla="*/ 308759 w 2734860"/>
                  <a:gd name="connsiteY99" fmla="*/ 1567543 h 2101933"/>
                  <a:gd name="connsiteX100" fmla="*/ 285008 w 2734860"/>
                  <a:gd name="connsiteY100" fmla="*/ 1626920 h 2101933"/>
                  <a:gd name="connsiteX101" fmla="*/ 118753 w 2734860"/>
                  <a:gd name="connsiteY101" fmla="*/ 1567543 h 2101933"/>
                  <a:gd name="connsiteX102" fmla="*/ 332509 w 2734860"/>
                  <a:gd name="connsiteY102" fmla="*/ 1306286 h 2101933"/>
                  <a:gd name="connsiteX103" fmla="*/ 225631 w 2734860"/>
                  <a:gd name="connsiteY103" fmla="*/ 1401289 h 2101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2734860" h="2101933">
                    <a:moveTo>
                      <a:pt x="0" y="1603169"/>
                    </a:moveTo>
                    <a:lnTo>
                      <a:pt x="0" y="1603169"/>
                    </a:lnTo>
                    <a:cubicBezTo>
                      <a:pt x="43543" y="1575460"/>
                      <a:pt x="114308" y="1569005"/>
                      <a:pt x="130629" y="1520042"/>
                    </a:cubicBezTo>
                    <a:lnTo>
                      <a:pt x="154379" y="1448790"/>
                    </a:lnTo>
                    <a:cubicBezTo>
                      <a:pt x="162201" y="1425323"/>
                      <a:pt x="169080" y="1394278"/>
                      <a:pt x="190005" y="1377538"/>
                    </a:cubicBezTo>
                    <a:cubicBezTo>
                      <a:pt x="199780" y="1369718"/>
                      <a:pt x="213756" y="1369621"/>
                      <a:pt x="225631" y="1365663"/>
                    </a:cubicBezTo>
                    <a:cubicBezTo>
                      <a:pt x="232269" y="1339113"/>
                      <a:pt x="249695" y="1264251"/>
                      <a:pt x="261257" y="1246909"/>
                    </a:cubicBezTo>
                    <a:lnTo>
                      <a:pt x="285008" y="1211284"/>
                    </a:lnTo>
                    <a:lnTo>
                      <a:pt x="308759" y="1140032"/>
                    </a:lnTo>
                    <a:cubicBezTo>
                      <a:pt x="312717" y="1128157"/>
                      <a:pt x="311783" y="1113257"/>
                      <a:pt x="320634" y="1104406"/>
                    </a:cubicBezTo>
                    <a:cubicBezTo>
                      <a:pt x="332509" y="1092531"/>
                      <a:pt x="343358" y="1079531"/>
                      <a:pt x="356260" y="1068780"/>
                    </a:cubicBezTo>
                    <a:cubicBezTo>
                      <a:pt x="367224" y="1059643"/>
                      <a:pt x="380011" y="1052946"/>
                      <a:pt x="391886" y="1045029"/>
                    </a:cubicBezTo>
                    <a:lnTo>
                      <a:pt x="415636" y="973777"/>
                    </a:lnTo>
                    <a:cubicBezTo>
                      <a:pt x="419594" y="961902"/>
                      <a:pt x="417097" y="945095"/>
                      <a:pt x="427512" y="938151"/>
                    </a:cubicBezTo>
                    <a:lnTo>
                      <a:pt x="463138" y="914400"/>
                    </a:lnTo>
                    <a:cubicBezTo>
                      <a:pt x="467096" y="902525"/>
                      <a:pt x="467193" y="888549"/>
                      <a:pt x="475013" y="878774"/>
                    </a:cubicBezTo>
                    <a:cubicBezTo>
                      <a:pt x="491754" y="857848"/>
                      <a:pt x="522798" y="850971"/>
                      <a:pt x="546265" y="843148"/>
                    </a:cubicBezTo>
                    <a:cubicBezTo>
                      <a:pt x="608528" y="844787"/>
                      <a:pt x="937486" y="838710"/>
                      <a:pt x="1092530" y="866899"/>
                    </a:cubicBezTo>
                    <a:cubicBezTo>
                      <a:pt x="1124780" y="872762"/>
                      <a:pt x="1145485" y="889594"/>
                      <a:pt x="1175657" y="902525"/>
                    </a:cubicBezTo>
                    <a:cubicBezTo>
                      <a:pt x="1187163" y="907456"/>
                      <a:pt x="1199408" y="910442"/>
                      <a:pt x="1211283" y="914400"/>
                    </a:cubicBezTo>
                    <a:cubicBezTo>
                      <a:pt x="1223158" y="922317"/>
                      <a:pt x="1234143" y="931768"/>
                      <a:pt x="1246909" y="938151"/>
                    </a:cubicBezTo>
                    <a:cubicBezTo>
                      <a:pt x="1258105" y="943749"/>
                      <a:pt x="1272120" y="943082"/>
                      <a:pt x="1282535" y="950026"/>
                    </a:cubicBezTo>
                    <a:cubicBezTo>
                      <a:pt x="1296509" y="959342"/>
                      <a:pt x="1305259" y="974901"/>
                      <a:pt x="1318161" y="985652"/>
                    </a:cubicBezTo>
                    <a:cubicBezTo>
                      <a:pt x="1417360" y="1068318"/>
                      <a:pt x="1285331" y="940947"/>
                      <a:pt x="1389413" y="1045029"/>
                    </a:cubicBezTo>
                    <a:cubicBezTo>
                      <a:pt x="1399072" y="1074006"/>
                      <a:pt x="1402017" y="1093259"/>
                      <a:pt x="1425039" y="1116281"/>
                    </a:cubicBezTo>
                    <a:cubicBezTo>
                      <a:pt x="1435131" y="1126373"/>
                      <a:pt x="1449998" y="1130550"/>
                      <a:pt x="1460665" y="1140032"/>
                    </a:cubicBezTo>
                    <a:cubicBezTo>
                      <a:pt x="1485769" y="1162347"/>
                      <a:pt x="1508166" y="1187533"/>
                      <a:pt x="1531917" y="1211284"/>
                    </a:cubicBezTo>
                    <a:cubicBezTo>
                      <a:pt x="1543792" y="1223159"/>
                      <a:pt x="1553570" y="1237593"/>
                      <a:pt x="1567543" y="1246909"/>
                    </a:cubicBezTo>
                    <a:lnTo>
                      <a:pt x="1603169" y="1270660"/>
                    </a:lnTo>
                    <a:cubicBezTo>
                      <a:pt x="1611086" y="1282535"/>
                      <a:pt x="1612693" y="1305148"/>
                      <a:pt x="1626920" y="1306286"/>
                    </a:cubicBezTo>
                    <a:cubicBezTo>
                      <a:pt x="1866785" y="1325475"/>
                      <a:pt x="1831671" y="1339999"/>
                      <a:pt x="1935678" y="1270660"/>
                    </a:cubicBezTo>
                    <a:cubicBezTo>
                      <a:pt x="1943595" y="1258785"/>
                      <a:pt x="1950292" y="1245998"/>
                      <a:pt x="1959429" y="1235034"/>
                    </a:cubicBezTo>
                    <a:cubicBezTo>
                      <a:pt x="1970180" y="1222132"/>
                      <a:pt x="1986723" y="1213990"/>
                      <a:pt x="1995055" y="1199408"/>
                    </a:cubicBezTo>
                    <a:cubicBezTo>
                      <a:pt x="2003152" y="1185237"/>
                      <a:pt x="2002446" y="1167600"/>
                      <a:pt x="2006930" y="1151907"/>
                    </a:cubicBezTo>
                    <a:cubicBezTo>
                      <a:pt x="2010369" y="1139871"/>
                      <a:pt x="2016090" y="1128501"/>
                      <a:pt x="2018805" y="1116281"/>
                    </a:cubicBezTo>
                    <a:cubicBezTo>
                      <a:pt x="2042133" y="1011305"/>
                      <a:pt x="2018897" y="1080335"/>
                      <a:pt x="2042556" y="997528"/>
                    </a:cubicBezTo>
                    <a:cubicBezTo>
                      <a:pt x="2045995" y="985492"/>
                      <a:pt x="2050992" y="973938"/>
                      <a:pt x="2054431" y="961902"/>
                    </a:cubicBezTo>
                    <a:cubicBezTo>
                      <a:pt x="2058915" y="946209"/>
                      <a:pt x="2061617" y="930033"/>
                      <a:pt x="2066307" y="914400"/>
                    </a:cubicBezTo>
                    <a:cubicBezTo>
                      <a:pt x="2073501" y="890420"/>
                      <a:pt x="2090057" y="843148"/>
                      <a:pt x="2090057" y="843148"/>
                    </a:cubicBezTo>
                    <a:cubicBezTo>
                      <a:pt x="2094016" y="633351"/>
                      <a:pt x="2094444" y="423457"/>
                      <a:pt x="2101933" y="213756"/>
                    </a:cubicBezTo>
                    <a:cubicBezTo>
                      <a:pt x="2102380" y="201246"/>
                      <a:pt x="2108877" y="189636"/>
                      <a:pt x="2113808" y="178130"/>
                    </a:cubicBezTo>
                    <a:cubicBezTo>
                      <a:pt x="2138140" y="121356"/>
                      <a:pt x="2135509" y="146064"/>
                      <a:pt x="2149434" y="95003"/>
                    </a:cubicBezTo>
                    <a:cubicBezTo>
                      <a:pt x="2158022" y="63511"/>
                      <a:pt x="2173184" y="0"/>
                      <a:pt x="2173184" y="0"/>
                    </a:cubicBezTo>
                    <a:cubicBezTo>
                      <a:pt x="2181101" y="11875"/>
                      <a:pt x="2192422" y="22086"/>
                      <a:pt x="2196935" y="35626"/>
                    </a:cubicBezTo>
                    <a:cubicBezTo>
                      <a:pt x="2215184" y="90374"/>
                      <a:pt x="2198951" y="99035"/>
                      <a:pt x="2220686" y="142504"/>
                    </a:cubicBezTo>
                    <a:cubicBezTo>
                      <a:pt x="2227069" y="155269"/>
                      <a:pt x="2236519" y="166255"/>
                      <a:pt x="2244436" y="178130"/>
                    </a:cubicBezTo>
                    <a:cubicBezTo>
                      <a:pt x="2248395" y="213756"/>
                      <a:pt x="2252559" y="249360"/>
                      <a:pt x="2256312" y="285008"/>
                    </a:cubicBezTo>
                    <a:cubicBezTo>
                      <a:pt x="2263477" y="353070"/>
                      <a:pt x="2267835" y="419642"/>
                      <a:pt x="2280062" y="486889"/>
                    </a:cubicBezTo>
                    <a:cubicBezTo>
                      <a:pt x="2282982" y="502947"/>
                      <a:pt x="2287454" y="518697"/>
                      <a:pt x="2291938" y="534390"/>
                    </a:cubicBezTo>
                    <a:cubicBezTo>
                      <a:pt x="2295377" y="546426"/>
                      <a:pt x="2297734" y="559074"/>
                      <a:pt x="2303813" y="570016"/>
                    </a:cubicBezTo>
                    <a:cubicBezTo>
                      <a:pt x="2317675" y="594969"/>
                      <a:pt x="2342287" y="614188"/>
                      <a:pt x="2351314" y="641268"/>
                    </a:cubicBezTo>
                    <a:cubicBezTo>
                      <a:pt x="2379578" y="726060"/>
                      <a:pt x="2361178" y="691689"/>
                      <a:pt x="2398816" y="748146"/>
                    </a:cubicBezTo>
                    <a:cubicBezTo>
                      <a:pt x="2427079" y="832938"/>
                      <a:pt x="2408679" y="798567"/>
                      <a:pt x="2446317" y="855024"/>
                    </a:cubicBezTo>
                    <a:cubicBezTo>
                      <a:pt x="2468089" y="920341"/>
                      <a:pt x="2445110" y="861820"/>
                      <a:pt x="2481943" y="926276"/>
                    </a:cubicBezTo>
                    <a:cubicBezTo>
                      <a:pt x="2490726" y="941646"/>
                      <a:pt x="2496911" y="958407"/>
                      <a:pt x="2505694" y="973777"/>
                    </a:cubicBezTo>
                    <a:cubicBezTo>
                      <a:pt x="2512775" y="986169"/>
                      <a:pt x="2523061" y="996638"/>
                      <a:pt x="2529444" y="1009403"/>
                    </a:cubicBezTo>
                    <a:cubicBezTo>
                      <a:pt x="2535042" y="1020599"/>
                      <a:pt x="2536140" y="1033633"/>
                      <a:pt x="2541320" y="1045029"/>
                    </a:cubicBezTo>
                    <a:cubicBezTo>
                      <a:pt x="2555971" y="1077261"/>
                      <a:pt x="2572987" y="1108364"/>
                      <a:pt x="2588821" y="1140032"/>
                    </a:cubicBezTo>
                    <a:cubicBezTo>
                      <a:pt x="2596738" y="1155866"/>
                      <a:pt x="2606974" y="1170739"/>
                      <a:pt x="2612572" y="1187533"/>
                    </a:cubicBezTo>
                    <a:cubicBezTo>
                      <a:pt x="2624856" y="1224387"/>
                      <a:pt x="2626187" y="1233976"/>
                      <a:pt x="2648197" y="1270660"/>
                    </a:cubicBezTo>
                    <a:cubicBezTo>
                      <a:pt x="2662883" y="1295137"/>
                      <a:pt x="2695699" y="1341912"/>
                      <a:pt x="2695699" y="1341912"/>
                    </a:cubicBezTo>
                    <a:cubicBezTo>
                      <a:pt x="2699657" y="1357746"/>
                      <a:pt x="2701145" y="1374412"/>
                      <a:pt x="2707574" y="1389413"/>
                    </a:cubicBezTo>
                    <a:cubicBezTo>
                      <a:pt x="2713196" y="1402531"/>
                      <a:pt x="2730816" y="1410776"/>
                      <a:pt x="2731325" y="1425039"/>
                    </a:cubicBezTo>
                    <a:cubicBezTo>
                      <a:pt x="2734860" y="1524016"/>
                      <a:pt x="2726505" y="1623134"/>
                      <a:pt x="2719449" y="1721922"/>
                    </a:cubicBezTo>
                    <a:cubicBezTo>
                      <a:pt x="2718557" y="1734408"/>
                      <a:pt x="2715394" y="1747773"/>
                      <a:pt x="2707574" y="1757548"/>
                    </a:cubicBezTo>
                    <a:cubicBezTo>
                      <a:pt x="2698658" y="1768693"/>
                      <a:pt x="2683823" y="1773382"/>
                      <a:pt x="2671948" y="1781299"/>
                    </a:cubicBezTo>
                    <a:cubicBezTo>
                      <a:pt x="2612978" y="1869752"/>
                      <a:pt x="2688768" y="1761114"/>
                      <a:pt x="2612572" y="1852551"/>
                    </a:cubicBezTo>
                    <a:cubicBezTo>
                      <a:pt x="2567955" y="1906092"/>
                      <a:pt x="2604171" y="1901695"/>
                      <a:pt x="2517569" y="1959429"/>
                    </a:cubicBezTo>
                    <a:lnTo>
                      <a:pt x="2410691" y="2030681"/>
                    </a:lnTo>
                    <a:cubicBezTo>
                      <a:pt x="2398816" y="2038598"/>
                      <a:pt x="2385157" y="2044340"/>
                      <a:pt x="2375065" y="2054432"/>
                    </a:cubicBezTo>
                    <a:cubicBezTo>
                      <a:pt x="2363190" y="2066307"/>
                      <a:pt x="2353413" y="2080742"/>
                      <a:pt x="2339439" y="2090058"/>
                    </a:cubicBezTo>
                    <a:cubicBezTo>
                      <a:pt x="2329024" y="2097002"/>
                      <a:pt x="2315688" y="2097975"/>
                      <a:pt x="2303813" y="2101933"/>
                    </a:cubicBezTo>
                    <a:cubicBezTo>
                      <a:pt x="2212769" y="2097975"/>
                      <a:pt x="2121562" y="2096790"/>
                      <a:pt x="2030681" y="2090058"/>
                    </a:cubicBezTo>
                    <a:cubicBezTo>
                      <a:pt x="1986569" y="2086790"/>
                      <a:pt x="1975473" y="2071487"/>
                      <a:pt x="1935678" y="2054432"/>
                    </a:cubicBezTo>
                    <a:cubicBezTo>
                      <a:pt x="1895638" y="2037272"/>
                      <a:pt x="1897763" y="2045752"/>
                      <a:pt x="1852551" y="2030681"/>
                    </a:cubicBezTo>
                    <a:cubicBezTo>
                      <a:pt x="1832328" y="2023940"/>
                      <a:pt x="1812529" y="2015863"/>
                      <a:pt x="1793174" y="2006930"/>
                    </a:cubicBezTo>
                    <a:cubicBezTo>
                      <a:pt x="1761028" y="1992093"/>
                      <a:pt x="1727631" y="1979068"/>
                      <a:pt x="1698172" y="1959429"/>
                    </a:cubicBezTo>
                    <a:cubicBezTo>
                      <a:pt x="1652131" y="1928734"/>
                      <a:pt x="1676086" y="1940191"/>
                      <a:pt x="1626920" y="1923803"/>
                    </a:cubicBezTo>
                    <a:cubicBezTo>
                      <a:pt x="1538461" y="1864829"/>
                      <a:pt x="1647112" y="1940628"/>
                      <a:pt x="1555668" y="1864426"/>
                    </a:cubicBezTo>
                    <a:cubicBezTo>
                      <a:pt x="1544704" y="1855289"/>
                      <a:pt x="1531917" y="1848593"/>
                      <a:pt x="1520042" y="1840676"/>
                    </a:cubicBezTo>
                    <a:cubicBezTo>
                      <a:pt x="1508167" y="1824842"/>
                      <a:pt x="1495920" y="1809280"/>
                      <a:pt x="1484416" y="1793174"/>
                    </a:cubicBezTo>
                    <a:cubicBezTo>
                      <a:pt x="1476120" y="1781560"/>
                      <a:pt x="1470757" y="1767640"/>
                      <a:pt x="1460665" y="1757548"/>
                    </a:cubicBezTo>
                    <a:cubicBezTo>
                      <a:pt x="1450573" y="1747456"/>
                      <a:pt x="1436914" y="1741715"/>
                      <a:pt x="1425039" y="1733798"/>
                    </a:cubicBezTo>
                    <a:cubicBezTo>
                      <a:pt x="1340161" y="1606482"/>
                      <a:pt x="1472346" y="1799712"/>
                      <a:pt x="1365662" y="1662546"/>
                    </a:cubicBezTo>
                    <a:cubicBezTo>
                      <a:pt x="1348137" y="1640014"/>
                      <a:pt x="1338345" y="1611478"/>
                      <a:pt x="1318161" y="1591294"/>
                    </a:cubicBezTo>
                    <a:cubicBezTo>
                      <a:pt x="1294410" y="1567543"/>
                      <a:pt x="1265540" y="1547990"/>
                      <a:pt x="1246909" y="1520042"/>
                    </a:cubicBezTo>
                    <a:cubicBezTo>
                      <a:pt x="1238992" y="1508167"/>
                      <a:pt x="1233900" y="1493814"/>
                      <a:pt x="1223159" y="1484416"/>
                    </a:cubicBezTo>
                    <a:cubicBezTo>
                      <a:pt x="1201677" y="1465619"/>
                      <a:pt x="1151907" y="1436915"/>
                      <a:pt x="1151907" y="1436915"/>
                    </a:cubicBezTo>
                    <a:cubicBezTo>
                      <a:pt x="1143990" y="1425040"/>
                      <a:pt x="1138248" y="1411381"/>
                      <a:pt x="1128156" y="1401289"/>
                    </a:cubicBezTo>
                    <a:cubicBezTo>
                      <a:pt x="1099927" y="1373060"/>
                      <a:pt x="1056555" y="1365546"/>
                      <a:pt x="1021278" y="1353787"/>
                    </a:cubicBezTo>
                    <a:lnTo>
                      <a:pt x="985652" y="1341912"/>
                    </a:lnTo>
                    <a:lnTo>
                      <a:pt x="950026" y="1330037"/>
                    </a:lnTo>
                    <a:cubicBezTo>
                      <a:pt x="855023" y="1333995"/>
                      <a:pt x="759631" y="1332451"/>
                      <a:pt x="665018" y="1341912"/>
                    </a:cubicBezTo>
                    <a:cubicBezTo>
                      <a:pt x="640107" y="1344403"/>
                      <a:pt x="617517" y="1357746"/>
                      <a:pt x="593766" y="1365663"/>
                    </a:cubicBezTo>
                    <a:lnTo>
                      <a:pt x="558140" y="1377538"/>
                    </a:lnTo>
                    <a:lnTo>
                      <a:pt x="522514" y="1389413"/>
                    </a:lnTo>
                    <a:cubicBezTo>
                      <a:pt x="420414" y="1457480"/>
                      <a:pt x="549594" y="1375873"/>
                      <a:pt x="451262" y="1425039"/>
                    </a:cubicBezTo>
                    <a:cubicBezTo>
                      <a:pt x="359179" y="1471080"/>
                      <a:pt x="469557" y="1430817"/>
                      <a:pt x="380010" y="1460665"/>
                    </a:cubicBezTo>
                    <a:lnTo>
                      <a:pt x="332509" y="1531917"/>
                    </a:lnTo>
                    <a:cubicBezTo>
                      <a:pt x="324592" y="1543792"/>
                      <a:pt x="313273" y="1554003"/>
                      <a:pt x="308759" y="1567543"/>
                    </a:cubicBezTo>
                    <a:cubicBezTo>
                      <a:pt x="294084" y="1611566"/>
                      <a:pt x="302481" y="1591973"/>
                      <a:pt x="285008" y="1626920"/>
                    </a:cubicBezTo>
                    <a:lnTo>
                      <a:pt x="118753" y="1567543"/>
                    </a:lnTo>
                    <a:lnTo>
                      <a:pt x="332509" y="1306286"/>
                    </a:lnTo>
                    <a:lnTo>
                      <a:pt x="225631" y="1401289"/>
                    </a:lnTo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5" name="Quad Arrow 64"/>
              <p:cNvSpPr/>
              <p:nvPr/>
            </p:nvSpPr>
            <p:spPr>
              <a:xfrm>
                <a:off x="3635896" y="4365104"/>
                <a:ext cx="720080" cy="792088"/>
              </a:xfrm>
              <a:prstGeom prst="quadArrow">
                <a:avLst>
                  <a:gd name="adj1" fmla="val 13193"/>
                  <a:gd name="adj2" fmla="val 6597"/>
                  <a:gd name="adj3" fmla="val 0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7" name="Quad Arrow 66"/>
              <p:cNvSpPr/>
              <p:nvPr/>
            </p:nvSpPr>
            <p:spPr>
              <a:xfrm rot="4318748">
                <a:off x="3619839" y="4433959"/>
                <a:ext cx="720080" cy="792088"/>
              </a:xfrm>
              <a:prstGeom prst="quadArrow">
                <a:avLst>
                  <a:gd name="adj1" fmla="val 13193"/>
                  <a:gd name="adj2" fmla="val 6597"/>
                  <a:gd name="adj3" fmla="val 0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8" name="Quad Arrow 67"/>
              <p:cNvSpPr/>
              <p:nvPr/>
            </p:nvSpPr>
            <p:spPr>
              <a:xfrm rot="1474275">
                <a:off x="3695969" y="4406946"/>
                <a:ext cx="720080" cy="792088"/>
              </a:xfrm>
              <a:prstGeom prst="quadArrow">
                <a:avLst>
                  <a:gd name="adj1" fmla="val 13193"/>
                  <a:gd name="adj2" fmla="val 6597"/>
                  <a:gd name="adj3" fmla="val 0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0" name="Moon 69"/>
              <p:cNvSpPr/>
              <p:nvPr/>
            </p:nvSpPr>
            <p:spPr>
              <a:xfrm rot="15504016">
                <a:off x="3701661" y="3530794"/>
                <a:ext cx="265772" cy="792088"/>
              </a:xfrm>
              <a:prstGeom prst="mo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35" name="Oval 34"/>
            <p:cNvSpPr/>
            <p:nvPr/>
          </p:nvSpPr>
          <p:spPr>
            <a:xfrm>
              <a:off x="3419872" y="1340768"/>
              <a:ext cx="914400" cy="914400"/>
            </a:xfrm>
            <a:prstGeom prst="ellipse">
              <a:avLst/>
            </a:prstGeom>
            <a:solidFill>
              <a:srgbClr val="FF0066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275856" y="1844824"/>
              <a:ext cx="3456384" cy="432048"/>
            </a:xfrm>
            <a:custGeom>
              <a:avLst/>
              <a:gdLst>
                <a:gd name="connsiteX0" fmla="*/ 17813 w 3307278"/>
                <a:gd name="connsiteY0" fmla="*/ 605641 h 605641"/>
                <a:gd name="connsiteX1" fmla="*/ 267195 w 3307278"/>
                <a:gd name="connsiteY1" fmla="*/ 415636 h 605641"/>
                <a:gd name="connsiteX2" fmla="*/ 1620982 w 3307278"/>
                <a:gd name="connsiteY2" fmla="*/ 11875 h 605641"/>
                <a:gd name="connsiteX3" fmla="*/ 3307278 w 3307278"/>
                <a:gd name="connsiteY3" fmla="*/ 486888 h 605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07278" h="605641">
                  <a:moveTo>
                    <a:pt x="17813" y="605641"/>
                  </a:moveTo>
                  <a:cubicBezTo>
                    <a:pt x="8906" y="560119"/>
                    <a:pt x="0" y="514597"/>
                    <a:pt x="267195" y="415636"/>
                  </a:cubicBezTo>
                  <a:cubicBezTo>
                    <a:pt x="534390" y="316675"/>
                    <a:pt x="1114302" y="0"/>
                    <a:pt x="1620982" y="11875"/>
                  </a:cubicBezTo>
                  <a:cubicBezTo>
                    <a:pt x="2127662" y="23750"/>
                    <a:pt x="2717470" y="255319"/>
                    <a:pt x="3307278" y="486888"/>
                  </a:cubicBezTo>
                </a:path>
              </a:pathLst>
            </a:cu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Macak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Ante Raič</dc:creator>
  <cp:lastModifiedBy>Ante Raič</cp:lastModifiedBy>
  <cp:revision>4</cp:revision>
  <dcterms:created xsi:type="dcterms:W3CDTF">2015-11-09T13:32:32Z</dcterms:created>
  <dcterms:modified xsi:type="dcterms:W3CDTF">2015-11-09T14:10:45Z</dcterms:modified>
</cp:coreProperties>
</file>